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62"/>
  </p:normalViewPr>
  <p:slideViewPr>
    <p:cSldViewPr snapToGrid="0">
      <p:cViewPr>
        <p:scale>
          <a:sx n="110" d="100"/>
          <a:sy n="110" d="100"/>
        </p:scale>
        <p:origin x="124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3:44.931"/>
    </inkml:context>
    <inkml:brush xml:id="br0">
      <inkml:brushProperty name="width" value="0.08571" units="cm"/>
      <inkml:brushProperty name="height" value="0.08571" units="cm"/>
      <inkml:brushProperty name="color" value="#FFFF03"/>
    </inkml:brush>
  </inkml:definitions>
  <inkml:trace contextRef="#ctx0" brushRef="#br0">1 48 14009,'2'-2'180,"0"1"-180,-2 1 0,2-2 90,-2 2-90,4-3 90,-2 1-90,3-1 0,1-1 0,-4 2 0,7-3 0,-6 3 90,8-2-90,-8 2 270,11-3-180,-12 5 179,15-4-179,-14 3 90,12-1-180,-13 2 180,11-1-180,-12 1 0,12-1 0,-8 1 0,8-1 0,-9 0 0,12 1 0,-14 0 90,14 2-90,-15-2 0,11 4 0,-11-4 0,10 3 0,-6-2 0,6 2 0,-5-1 0,6 1 0,-8-1 0,9 2 0,-12-3 90,15 5-90,-11-4 180,8 4-180,-6-3 90,6 4 0,-9-6-90,10 7 0,-13-7 0,13 6 90,-12-6-90,12 7 0,-10-5 0,10 6 0,-8-5 0,8 5 0,-11-6 0,9 5 0,-8-5 0,7 7 0,-8-8 0,6 6 0,-8-7 0,7 6 0,-7-5 0,9 6 90,-9-7-90,9 7 0,-9-7 0,9 8 0,-7-6 0,6 5 0,-7-6 0,4 5 0,-5-6-90,3 4 90,-2-3 0,3 3 0,-3-3 0,6 6 0,-6-6 0,6 7 0,-8-8 0,6 6 0,-4-3 0,2 2 0,-1 0 0,0-2 0,0 2 0,2 1-90,-3-4 90,3 6-90,-4-7 0,5 6 90,-6-7 0,6 7-90,-5-7 90,3 5 0,-3-4 0,4 4 0,-3-3 0,2 3 0,-2-4 0,1 1 0,-1-1 0,2 2 0,-2-2 0,5 5 0,-5-5-90,4 5 90,-5-7 0,5 7 0,-5-6 0,6 5 0,-5-3 0,4 2 0,-2-2 0,2 1 0,-2 0 0,4 2 0,-5-4 90,6 5-90,-7-6 180,9 7-180,-8-5 90,7 4-90,-6-3 90,6 3 0,-5-3 989,11 8-809,-10-7 809,12 8-899,-14-10 90,8 6-270,-9-7 0,6 4 0,-4-2 0,2 0 0,-4-2 0,2 0 0,-5-1 0,5 1 0,-2 0-90,2 1 90,0 0 0,3 1 0,-5-2 0,7 3 0,-9-5-90,8 5 90,-8-4 0,11 5 0,-10-5 0,9 6 0,-7-5 180,13 8-180,-12-6 180,15 7-90,-15-9-90,8 5 0,-6-4 0,3 2 0,-4-2 0,3 3 0,-7-4-90,4 3 90,-5-5 0,6 4 0,-6-4 0,8 6 0,-7-6 0,10 6 0,-10-5 90,14 6 0,-12-5-90,8 3 0,-5-3 0,-1-1 0,0 1 0,1-1 0,-1 1 0,5 1 0,-6-2-90,9 3 180,-10-3-90,6 1 0,-4-1-90,4 0 90,-6 0 0,8 1 0,-8-1 0,2 1 0,0-1 0,-5-1 0,1 0 0,1 1 0,-2-1 0,5 1 0,-6-1 0,6 1 0,-2-1 0,7 2 0,-7-1 0,6 0 0,-6 0 0,6 1 0,-6-2 0,5 2 0,-6-1 0,3 0 0,1 1 0,2 0 0,-5-1 0,7 2 0,-10-3 0,10 3 0,-10-3 0,10 3 0,-10-2 0,10 2 0,-10-3 0,8 2 0,-9-2 0,6 1 0,-5-1 0,8 1 0,-8 0 0,8-1 0,-4 1 0,4 1 0,-4-1 0,6 1 0,-9-2 0,6 2 0,-7-2 0,6 0 0,-6 0 0,5 0 0,-5 0 0,5 0 0,-1 0 0,2 0 0,-3 0 0,3 0 0,-7 0 0,7 0 0,-6 0 0,5 0 0,-5 0 0,9 0 0,-9 0 0,9 0 0,-6 0 0,4 0 0,-4 0 0,2 0 0,-5 0 0,6 0 0,-6 0 0,8 1 0,-8-1 0,8 1 0,-8-1 0,5 1 0,-5-1 0,5 0 0,-5 0 0,5 1 0,-5-1 0,5 0 0,-5 0 0,5 0 0,-5 0 0,6 0 0,-6 0 0,5 0 0,-5 0 0,5-1 0,-5 1 0,5 0 0,-5 0 0,2 0 0,0 0 0,-2 0 0,2 0 0,4 0 0,-6 0 0,9 0-90,-9 0 90,5 1 0,-5-1 0,4 1 0,-4-1 0,5 1 0,-6-1 0,8 3 0,-6-3 0,6 2 0,-8-1 0,5 0 0,-2 0 0,0 0 0,2 1 0,-2-1 0,1 0 0,1 1 0,-4-2 0,4 1 0,-2 0 0,0 0 0,3 0 0,-6-1 0,7 1 0,-7-1 0,6 1 0,-2 0 0,-1-1 0,3 1 0,-3 0 0,0 0 0,0 0 0,-3-1 0,2 1 0,-1-1 0,1 1 0,0 0 0,-1-1 0,4 2 90,-4-2-90,6 4 0,-6-4 0,6 4 0,-7-4 0,5 3 0,-2-2 0,2 1 0,-2-1 0,1 1 0,-1-1 0,3 1 0,-1 0 0,0 1 0,-3-2 90,2 2-90,-1-2 0,-1 1 0,3 0-90,-2-1 90,0 0 0,2 1 0,-5-2 0,7 3 0,-6-3 0,6 4 0,-6-4 0,3 3 0,-1-1 0,1 1 0,-1-2 90,1 2-90,-3-2 0,4 1 0,-4-2 0,2 0 0,-1 1 0,-1-1 0,5 2 0,-3-1 0,0-1 0,2 2 0,-4-1 0,4 0 0,-4 0-90,3 0 90,-1 1 0,5 1 0,-5-2 0,7 3 0,-9-4 0,8 4 0,-8-4 0,6 4 0,-6-4 0,4 2 0,-5-1 0,5 1 0,-5-2 0,7 4 0,-5-3 0,6 3 0,-7-3 0,7 4 0,-7-4 0,7 4 0,-7-4 0,5 3 0,-5-3 0,4 3 0,-1-3 0,2 4 0,0-2 0,1 1 0,-4-2 0,5 5 0,-5-5 0,5 5 0,-5-4 90,4 3-90,-6-6 0,6 6 0,-5-4-90,6 4 90,-6-4 0,5 4 0,-6-5 0,6 4 0,-4-2 90,2 2-90,-4-3 0,4 4 0,-5-5 0,4 4 0,-2-2 0,1 1 0,-1-2 0,1 2 90,-2-1-90,2 2 0,-2-3 0,2 5-90,-2-6 90,3 6 0,-3-5 0,2 3 0,-1-2 0,2 3 0,-3-5 90,5 6-90,-6-6 0,5 5 0,-5-5 0,4 5 0,-3-5 0,4 7 0,-4-7 0,2 3 0,-3-4 0,1 2 0,0-2 0,0 2 0,1 0 0,-2-2 0,1 2 0,1 0 0,-2-1 0,1 0 0,1 2 0,-2-3 0,4 7 0,-4-5 0,4 5 90,-3-7-180,1 5 90,-2-5 0,2 5 0,-1-4 0,2 3 0,-3-4 0,2 5 0,-1-5 0,1 4 0,-2-3 0,3 3 0,-3-4 0,3 4 0,-3-3 0,2 3 0,-1-1 0,2 3 0,-2-3 0,1 1 0,-2-3 0,3 3 0,-3-3 0,3 3 0,-3-3 0,3 2 0,-3-2-90,3 3 90,-1-2 0,1 2 0,0 0 0,0 0 0,-1-2 0,2 3 0,-3-4 0,3 4 0,-3-5 0,3 6 0,-3-6 0,6 7 0,-5-4 0,3 3 0,-1-3 0,0 1 0,-2-3 0,1 2 0,-3-3 0,3 3 0,-1-1 0,0 0 0,3 2 0,-5-3 0,3 1 0,-1 0 0,-1-2-90,2 3 90,-2-3 0,4 5 0,-4-5 0,5 6 0,-5-5-90,4 3 90,-3-1 0,1 1 0,-2-2-90,5 3 90,-6-5 0,6 5 0,-5-5-90,4 4 90,-4-3 0,5 3 0,-6-3 0,4 1 0,-4-1-180,4 1 90,-3-1-1529,0 0 1169,0-4-179,-1 3-2160,0-3 1800,0-1-1,0 3-1708,-3-9 1888,2 9 810,-9-13 0,5 10 0,-6-6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6:55.682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228 0 17157,'0'4'450,"1"-1"629,-1-3-1079,-1 3 0,1-3-90,0 3 90,-1-1 0,1-1 0,-3 6 0,2-6 0,-3 8 0,3-8 90,-7 8-90,7-7 180,-10 7-90,8-5 0,-11 8-90,10-9 0,-11 14 0,12-13 0,-12 14 0,11-12 0,-9 11 0,11-13 0,-11 12 0,10-12 0,-8 8 0,7-8 0,-4 3 0,3-4-90,-3 3 90,5-4 0,-5 4 0,7-6 0,-4 5 0,4-5 0,-3 3 0,4-3 0,-2 1 0,1 1 0,0-2 0,-2 3 0,1-1 0,0 0 0,1-1 0,-1 0-90,-1 1 90,1 0 0,0-1 0,2-1 0,-4 3 0,4-2 0,-6 3 0,5-4 0,-2 3 0,0-1 0,1 0 0,-1 1 0,2-3 90,0 2-90,-1-1 0,1-1 180,-1 1-180,8 0 0,-4-1 0,4 0 0,-2 0 0,-3 0 90,12 2-90,-10-2 0,20 3 90,-20-3-90,20 3 0,-20-3 0,17 2 0,-14-2 0,20 1 0,-16-1 0,15-1 0,-15 1 0,15-3 0,-15 2 0,10-2 0,-13 2 0,3-1 0,-4 1-90,5 0 90,-6 1-90,8-1 90,-8 1-270,6 0 270,-4 0-270,0 0 180,-3 0 0,2 0 90,-5 0 90,4-2-90,-4 2-90,3-2 90,-3 1-89,0 0 89,2 0 0,-3 1 629,3-1-539,-1-1 0,-2 2 810,2-1-900,-2-3 90,0 4 269,0-4-359,-1 1 90,1 3 270,-3-8-270,3 7 270,-5-8-360,3 6 360,-6-9-360,6 8 269,-7-10-179,7 9 180,-10-14-180,8 11 270,-9-13-270,9 14 270,-8-11-270,9 13 180,-7-10-270,8 12 0,-5-6-90,5 7-720,1 0 540,1 2-2338,-2-1 1798,2 0-9021,-2 0 6355,6 1 3476,-2 1 0,6 0 0,-3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6:57.003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8 36 14189,'-1'2'899,"-1"0"-269,2-2-450,-1 2 0,1-2 539,-2 2-539,1 0-90,1-1 1619,-1 1-1529,1 2-90,0-4 0,0 4 450,1-1-450,-1-2 180,2 7-270,-1-4 0,2 8 0,-1-8 0,3 8 0,-2-8 0,5 11 0,-4-10 0,5 9 0,-5-8 0,7 10 90,-7-8-90,4 4 0,-5-6 0,1-1 0,-2 0 0,1 0 0,-1-2 0,0 2 89,4 4-89,-2-2 0,7 8 0,-9-12 0,8 12 0,-9-12 0,8 9 0,-7-10 0,4 6 0,-4-5-89,3 1 89,-5-3 0,2 0 0,0 0 0,-2 0-90,2 0 0,0 1 90,-2-2 0,2 1 0,0-2 0,-2 1 0,3-3 0,-3 2 0,2 0 0,-1 0 0,0 0 0,3-1 0,-3 2 0,6-4 0,-4 1 0,7-5 0,-4 3 0,9-9 0,-10 8 0,13-14-90,-13 14 90,15-20 0,-13 16 0,14-23 0,-15 23 0,14-24 0,-14 23 0,11-19 0,-13 22 0,7-12 0,-8 12 0,2-3 0,-3 6 0,0-1 0,-1 4-360,0-1-2429,-1 3 2340,-1-2-1,1 1-9381,-1-1 9792,-2 2 1,2 1 0,-3-1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6:58.488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0 52 18057,'4'0'270,"-1"0"-181,1 0 1,-4 0 0,4 0 0,-1 0 0,-2 0 0,2 0 0,0 0 270,5 0-360,-3 0 360,11-2-360,-14 2 270,16-4-270,-13 4 90,14-1-90,-13 1 0,15 0 0,-14 0 0,24 0 0,-22 0-90,23 0 90,-25 1 0,21 1 0,-22-1 0,16 2 0,-19-2 90,16 0-90,-16 0 90,20-1-90,-16-1 0,20-1 0,-20 1 0,20-3 89,-24 4-89,27-4 0,-23 3 0,25-4 0,-25 4-89,19-3 89,-20 4-90,13 0 90,-10 0 0,8-1 0,-12 1-90,14-2 90,-17 2-270,17-3 270,-17 3-270,13-2 270,-13 2-90,11 0 90,-11 0 0,11 0 0,-12 0-90,16 0 90,-15 0-90,21-2 90,-15 1-90,21-4 90,-18 2-90,15-2 90,-20 4-180,12-1 90,-15 2 0,12 0 90,-13 0 0,11 0 0,-11 0-90,11 0 0,-12 0 1,9 0 89,-6 0-90,4 1 90,-1-1 0,0 1 0,0-2 0,1 1 0,-5 0 0,4 0 0,-3 0 0,0 0 0,-1 0 0,4 0 0,-6 0 0,9-1 0,-10 1 0,6-1 0,-6 0-9355,2 0 8545,-6 1 91,3 0 179,-7-1 0,7 1 181,-2-1 359,-2 1 0,4 0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6:59.777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285 74 6273,'1'-4'990,"-1"1"-630,0 3-1,1-3 91,0 3 899,0-3-989,1 2 90,-2 0 4047,1-1-4407,-2 0 90,1 1 90,-1-1-90,0 0 0,1 2-90,-2-2 90,1 0 0,0 1 449,-3-4-449,2 3 989,-7-6-989,6 6 360,-6-5-450,8 6 630,-11-5-630,10 5 359,-12-3-359,9 3 360,-7-2-360,5 2 540,-6-1-540,6 1 179,-7 1-179,10 0 180,-12 1-270,14 0 0,-10 1 90,12-2-90,-6 2 0,6-2 0,-5 2 90,5-2-90,-6 2 0,6-2 0,-8 3 90,4-1-90,-11 7 0,11-7 0,-12 10 0,12-9 0,-9 10-90,11-11 90,-9 13 0,10-12 0,-9 13 0,9-14 0,-7 13 0,6-9 0,-5 10 0,5-11 0,-4 13 0,5-13 0,-2 11 0,2-8 0,0 6 0,1-9 0,1 12 0,-1-15 0,3 17 0,-2-14 0,5 9 0,-3-8 90,8 10-90,-7-12 0,11 11 0,-12-12-180,14 6 90,-9-5-360,13 1 360,-13-3-629,17-1 629,-19 0-540,21-4 540,-21 2-90,13-2-179,-7 1-271,7-2 540,-7 2-450,16-7 450,-21 6-269,19-11 269,-20 11-90,12-9 180,-14 9-450,4-2 360,-8 4-450,4-1 450,-3 2-449,4-1 359,-4 1-3097,2 1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00.805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13 13 6183,'-3'1'1170,"0"0"1348,3-1-1798,-3 0 0,3 0 6296,-3 1-7016,9-2 89,-1 1-89,2-1 90,5-1-90,-9 2 0,22-4 0,-17 3 0,22-2 0,-20 1 0,11 1 0,-13 1-359,10 1 269,-11-1-1349,9 2 809,-11-1-4587,5 1 4317,-6-1-2877,2-1 3507,-5 0 270,3-1 0,-4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01.871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8 25 8072,'-4'0'1979,"1"0"7016,3 0-8905,5-2-90,-4 1 0,7-2 90,-4 2-90,-1-1 0,13-1 0,-10 1-90,17-1 90,-14 2 0,15 0 0,-17 1-90,21 0 90,-24 0 0,20-1 0,-22 1 0,15-2 0,-12 2-90,5 0 90,-3 1 0,-4 0 0,2 1 0,-5-1-9831,2 0 7069,-2-5 2313,0 3 398,-1-2 0,1 3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06.838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219 0 16887,'3'1'180,"-1"0"90,-2-1-90,1 2 0,1 0-90,-1 0-90,0 1 540,-1-3-540,0 3 89,0-2 1,0 2 90,-2 2-180,2-4 180,-5 8-180,5-8 0,-9 9 0,8-9 0,-10 10 0,8-8-90,-6 6 90,5-4 0,-6 4 0,5-4 0,-8 6 0,7-6 0,-11 10 0,12-11 90,-12 10-90,13-12 0,-12 9 0,13-8 0,-10 5 0,9-6 0,-5 4 0,4-3-90,-2 2 90,4-3 0,-5 4 0,7-6 0,-7 6 0,7-5 0,-4 3 0,5-4 0,-3 3 0,3-3 90,-4 3-90,4-2 0,-4 1 90,4-1-180,-4 1 90,3-2 450,-1 1-450,-1-1 0,2 0 450,-2-1-450,8 0 0,-3 0 0,3 0 0,-5 1 0,6 0 0,-1 1-90,17 2 90,-16-2 0,24 7 0,-24-6 90,26 8-90,-22-8 90,22 5-90,-22-6 90,26 1-90,-24-2 0,22 1 0,-24-1 0,17 2 0,-17-1 0,9 2 0,-14-3 0,7 2 0,-11-2 0,12 0 0,-9-1-90,5-1 90,-6 1 0,1-1 0,-3 2-90,4-2 90,-4 2-90,4-1 90,-4 1-90,4-1 90,-4 1 0,3-3 0,-3 3 0,2-3 0,-3 2 0,2-1 0,-2 0 0,0 1 0,1-2 0,-1 0 0,0 2 0,0-2 0,-1 0 0,0 3 0,0-3 90,-1-1-90,2 3 180,-6-7-180,6 7 270,-6-8-270,5 8 269,-4-9-269,4 9 270,-6-9-180,6 9 90,-9-13-90,6 9 0,-8-13 0,8 11 90,-7-10-180,8 11 180,-3-5-180,3 6 0,0 0 0,1 0 0,0-1-90,1 4-900,-2-6 631,3 7-2970,-5-8 2160,4 9-5397,-6-3 5666,6 3 900,-6 3 0,5 0 0,-2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08.637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196 6 7623,'0'-3'1349,"-1"0"3508,1 3-4677,-2 1 0,2-1 0,-3 1 359,1 1-359,2-2 720,-5 5-810,3-2 450,-2 3-451,0-2 271,1 0-270,0 1 180,-1 5-270,1-5 180,-5 18-180,6-17 90,-8 23-90,7-19 0,-9 21 0,8-21 0,-11 30 0,11-27 0,-12 32 0,11-32 0,-9 33 0,10-32-90,-8 28 90,8-31 0,-8 21 0,8-23-90,-8 15 90,8-18 0,-4 9 0,6-12 0,-2 3 0,4-5-720,-1 1 541,4-5-91,-2 2-90,2-2-540,-1 1 271,0 0-5758,6-7 5668,-3 2 719,7-10 0,-9 12 0,2-5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09.320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14 2 6453,'-4'-1'1080,"2"1"2698,2 0-3329,-2 1-89,1 0 1349,-1 0-1439,1 1 0,1-2 1439,-2 2-1619,2 2 90,0-4 269,0 4-359,1-1 0,-1-2 90,1 5-90,1-3 90,5 9-90,-2-6-90,11 12 0,-10-12 0,16 17 0,-15-16 90,17 19-90,-18-19 0,15 21 0,-15-20-90,13 20 90,-14-21-90,7 16 90,-9-19 0,5 13 0,-8-16 0,5 9 0,-5-10 0,2 4 0,-2-3-180,2 1 90,0-4-90,-2 2-539,2-1 359,-1-1-270,0 1-3597,2-2 3327,-2 3-3058,2-5 3689,-3 4 269,2-2 0,-3-1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11.120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6 19 12300,'-3'-1'1169,"0"0"2519,3 1-3508,4-3-90,-3 3 0,3-3 0,-2 2 90,-1 1 270,6-3-450,-6 2 269,13-2-179,-12 3 0,17-2-90,-13 2 90,12-1 0,-10 1 0,9 2 0,-11-2 0,13 2-90,-17-2 90,17 1-90,-16-1 0,13 1 0,-11-1 90,12 0-90,-11 0 0,14 1 0,-18-1 0,15 1 0,-16-1 90,13-1-90,-10 1 180,9-2-180,-9 1 0,8 0 0,-10 1 0,11 0 0,-9 1 0,10 1 0,-10-1 90,9 0-90,-12-1 0,12 0 0,-8 0 0,9-1 0,-10 0 0,9 0 0,-8 1-90,9 0 90,-9 0 0,10 2 0,-10-1 0,8 2 0,-7-2 0,2-1 0,-1 1 0,3-1 0,-5 0 0,8 0 0,-11 0 0,8 0 0,-10 0 0,4 1 0,-1-1 0,-2 0 0,5 0 0,-5 1 0,1-1 0,5 0 0,-6 0 0,13 0 0,-10-1 90,9-1-90,-5 1 0,4-2-90,-4 3 90,6-1 0,-9 1 0,12 1 0,-15-1 0,19 0 0,-19 0 0,22-2 0,-21 1 0,16-1-90,-14 1 90,9 1 0,-6 0 0,5 2 0,-6 0 0,2-1 0,-5 0 0,5 0 0,-4-1 0,9-1 0,-10 1-90,9-1 90,-11 1-90,10-1 90,-10 1-90,10 0 90,-10 0-90,8 0 90,-9 0 0,5 0 0,-2 0 0,4 0 0,-1 0 0,0 0 0,-3 0-90,4 2 90,-7-1-270,6 2 270,-6-3-449,1 1 359,1-1-990,-2 0 810,2 1-3507,2 0 2877,-3-1-3328,3 1 3599,-5-1 629,-1 3 0,1-2 0,-2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3:47.050"/>
    </inkml:context>
    <inkml:brush xml:id="br0">
      <inkml:brushProperty name="width" value="0.08571" units="cm"/>
      <inkml:brushProperty name="height" value="0.08571" units="cm"/>
      <inkml:brushProperty name="color" value="#FFFF03"/>
    </inkml:brush>
  </inkml:definitions>
  <inkml:trace contextRef="#ctx0" brushRef="#br0">9 183 6273,'-4'3'450,"0"-1"7825,4-2-8185,1 2 0,0-2 90,1 4-90,-1-4 0,2 3 270,1 0-270,-1-1 360,11 6-360,-12-7 89,20 8-89,-17-8 90,21 6-90,-17-5 90,19 6-180,-19-5 270,22 8-270,-22-8 90,22 9-90,-22-9 0,21 5 0,-21-7 0,20 4 0,-23-4 0,13 2 0,-18-3 0,9 1 0,-10 0 90,7-1-90,-7 0 0,6-1 0,-5 1-90,3-2 90,-4 1-90,3-2 0,-2 2 0,1-3 0,-2 4-90,2-5 180,-2 4-180,1-5 180,-1 5-90,0-6 0,0 7 90,0-10 0,-1 6 0,-1-8 0,0 5 0,-1-5 0,0 5 0,-1-9 0,2 11-89,-4-19-1,4 17 0,-5-22 0,6 23 0,-6-21 90,7 24 0,-7-20 0,6 20 0,-4-14 0,5 16 0,-2-4 90,0 3-90,1 0-90,-3-2 0,0-3 0,0 3-360,-2-5 360,3 4-629,0 0 539,2 3-2784,1 2 0,0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14.520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225 3 7623,'-4'1'719,"2"-1"361,2 0-990,-3 0 89,2 0 6748,-2-1-6838,9 0 91,-5 1-90,5-2 270,-6 2 1439,0 0-1709,2 2-90,-2-2 270,2 1-180,-2 3-90,0-4 0,0 4 90,-1 1-90,0-4 90,-2 9-90,1-7 180,-5 11-180,3-8 90,-6 13 0,7-15-90,-10 17 0,10-15 0,-11 16 0,9-15 89,-11 20-89,10-18 0,-13 22 0,14-22 0,-11 19 0,11-20-89,-9 16 89,10-17 89,-8 16-89,8-15 90,-6 10-90,6-11 0,-5 5 0,6-8 0,-5 4 0,5-6 0,-3 2 0,2 0-90,0-1 90,0 1 0,0 0 90,3-2-4587,-1-1 3508,4-7-181,-1 5 91,1-5-3509,4 1 3869,-3 2 719,8-7 0,-7 6 0,4-3 0,-5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15.208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13 6 6183,'-3'-1'900,"0"0"1529,3 1-1890,-3 0-89,2 0 6476,-1 1-6746,6-3-90,-3 2 0,4-2 0,-2 2-90,-2 0 360,7 3-270,-4-1 89,6 3-179,-4-1 90,7 5-90,-7-5 0,11 9 0,-12-8 90,12 14-90,-12-13 90,11 15-90,-12-15 90,9 12-90,-10-14 0,6 8 0,-7-9 0,1 2 0,-2-4 0,1 1 0,-2-1 0,1 1 0,1 0 0,-2-2 0,2 2 0,-1 0 0,-1-2-9831,2 2 9024,-1-5 1,-1 3 0,2-3-1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16.337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82 16 5824,'-2'-2'539,"1"0"1,1 2-180,-2-2 0,2 2 2338,-2-2-2248,1 0-90,0 2 1708,-1-1-1798,-1 0 1080,3 1-1171,-3-1 631,-3 2-720,4-1 540,-6 1-540,7 0 359,-5 2-359,5-2 270,-7 5-270,8-5 90,-8 8-90,7-7-90,-5 6 0,6-7 0,-3 4 0,3-5 0,-3 5 0,3-5 0,-3 6 0,3-6 0,-2 8-90,1-7 90,-2 13 0,3-11 0,-2 13 0,2-15 0,1 16 0,-1-15 90,4 15-90,-3-12 0,5 8 0,-4-10 0,4 5 0,-3-6 0,4 5 0,-4-5 0,9 4 0,-10-6 0,12 4 0,-13-3 0,8 1 0,-8-2 0,1 0 0,1 1 0,-2-1 0,2 0 0,0 0 0,1 0 0,0 0-90,5-2 90,-5 1-90,7-3 90,-7 2-90,6-2 90,-7 2 0,4-1 0,-4 2 0,2-4 0,-4 4 0,6-8 0,-6 7 0,5-8 0,-5 6 0,1-5 0,0 3 0,-1 0 0,0 2 0,0-4 90,-1 7-90,1-12 0,-2 9 0,-2-9 90,1 7 270,-3-4-270,2 5 359,-3-3-359,2 3 360,-4-3-360,5 5 0,-7-6-90,8 8-90,-11-7 90,11 7-810,-11-5 631,11 6-2340,-10-1 1619,8 2-4946,-2 0 5126,3-1 720,3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8:12.83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112 0 8792,'3'2'180,"-1"-1"-180,-2-1 90,2 2 0,-1-2 90,2 3-90,-2-3 90,5 4-180,-6-3 89,4 2-89,-4-3 90,2 1-90,-1 0 0,0 0 90,2 0-90,-3 0 0,3 0 270,1 2-270,-1-1 270,6 4-180,-5-4 180,6 5-180,-9-6 270,9 6-270,-9-6-1,5 3-89,-6-4 90,2 2-90,0 0 90,-2-2-90,3 4 90,-3-4 0,5 5 0,-3-3 0,7 6-90,-6-5 0,10 9 13,-9-9 144,12 10-89,-10-8-10,3 2 2,-5-4 1,-2-1-4,1 0 156,1 1-107,-2 0 149,1-1-175,1 2 409,1 1-369,0 0 423,5 6-408,-8-7 99,7 9-257,-6-9-115,1 3 91,-1-3-67,-2-3-7,2 2 40,-2-2-27,1 2 95,-1-3-22,3 5 2,-2-3-99,5 5 121,-3-3 11,0 0-11,0 0-2,-4-4 25,3 4-1,-2-4-11,2 4 0,-2-3 1,2 3 20,0 1 15,-1-2-108,5 7-14,-6-8 14,6 8-79,-4-7 91,0 1-2,-1 0-20,-1-3-13,2 2 95,-3-2 89,1 0-89,1 1 0,-1-2 0,6 6 0,-6-5 0,6 5 90,-7-5 0,3 3 0,-2-4 0,2 4 0,-2-4 0,2 4 270,0 0-270,1 1 180,4 5-360,-5-6 90,8 8 0,-8-8 0,7 8 0,-8-8 0,8 7 0,-9-9-90,8 10 90,-8-11 0,7 13 0,-7-13 270,5 14-270,-5-13 359,5 15-269,-5-13-90,4 10 0,-3-8 0,3 8 0,-3-9 0,3 11 0,-5-13 0,4 14 0,-4-14 0,3 12 0,-3-13 90,2 11-90,-1-8 0,1 8 0,-1-5-90,1 5 90,-1-5 0,0 6 0,0-6 0,1 9 90,-1-11-90,0 9 0,-1-10 0,0 9 0,-1-6 0,1 0 0,-1-2 0,1-6 0,0 7 0,0-7 0,0 4 0,-1-1 0,1 1 0,0 3 0,0 4 0,0-6 0,0 8 0,0-11 0,2 13 0,-2-12 0,1 9 0,0-8 0,-1 2 0,1 2 0,-1 2 0,0-5 0,0 12 0,-1-15 0,1 14 0,-1-15 0,0 12 0,1-11 0,-1 10 0,1-10 0,0 11 0,0-8 0,-1 8 0,0-5 0,-1 5 0,2-8 0,-2 7 0,1-8 0,-2 8 0,2-8 0,-2 8 0,2-8 0,-2 9 0,2-9 0,-3 8 0,3-8 0,-3 8 0,2-8 0,-2 7 0,3-10 0,-5 12 0,4-9 0,-4 9 0,3-6 0,-4 6 0,4-6 0,-7 11 0,8-13 0,-8 11 0,8-12 0,-4 9 0,2-7 0,-1 3 0,1-3 0,-3 7 0,4-9 0,-5 9 0,5-9 0,-1 3 0,3-4 0,-1-1 0,2-1 0,-3 3 0,3-4 0,-2 2 0,-1 2 0,3-3 0,-5 7 0,4-7 0,-6 11 0,6-10 0,-7 12 0,6-10 0,-5 8 0,5-9 0,-3 5 0,4-7 0,-7 8 0,7-7 0,-7 7 0,6-6 90,-5 5-90,4-4 180,-4 4-180,5-5 90,-4 4-90,5-6 90,-4 4-90,5-5-90,-7 6 90,4-3 0,-9 8 0,7-7 90,-7 7-90,7-7 90,-5 4-90,8-6 180,-7 2-180,7-3 0,-8 1 90,8-1-180,-8 2 90,9-2 0,-9 6 0,8-6 0,-7 6 90,8-7 0,-5 4-90,5-3 0,-3 1 90,3-2-180,-6 4 90,5-2 0,-5 4 0,5-4 90,-3 4-90,5-6 90,-3 4-90,2-4 90,-1 2 0,-1-2 0,2 0-90,-2 0 0,1-2 0,2 2 0,-2-2 0,0 0 0,2 2 0,-1-2 0,0-1 0,1 3 0,0-3 0,0 0 0,0 2 0,2-7 0,-2 7 0,2-11 0,-2 10 0,2-9 0,-2 9 0,2-9 0,-2 10-90,2-8 90,-2 9 0,1-9 0,-1 8 90,2-11-90,-2 11 0,1-16 0,-1 15 180,-2-18-180,2 17 179,-2-16-89,1 14 90,-1-12-180,1 12 180,0-12-180,1 15 270,-1-18-270,1 18 180,-1-14-180,1 15 90,-1-6-90,1 7 0,-1-2 0,1 1 0,-1-5 0,1 6-90,0-3 90,-1 0 0,0 3-90,1-2 90,-3 3 0,2-1 0,-2 1 0,1 0 0,2-1-90,-5 6 90,3-4 0,-5 7 0,4-3 0,-4 7 0,3-6-90,-4 10 0,6-12 0,-7 13 90,6-13-90,-8 14 90,8-15 0,-9 15 0,9-13-90,-9 15 90,9-16-90,-5 14 90,6-14-270,-6 15 270,6-15-179,-5 13 179,6-16-90,-6 12 90,5-10-180,-3 9 180,2-8-180,-1 6 180,3-7-90,-2 7 90,2-9-90,-1 6 90,2-8-90,-1 2 90,0 1 0,1-2 0,0 2 0,0 0 0,0-3-90,1 3 90,0-2 0,0 0 0,2 1 0,-2-2 0,1 1 0,2-1 0,-4 0 0,4 0 0,-2 0 0,-1 0 0,2-1 90,0 1-90,-3 0 0,3-1 0,0 1 0,-2 0 0,3 0 0,-1 0 0,-2 0 0,2 0 90,0 0-90,-2 0 0,5 0 90,-5 0 0,7-2-90,-6 2 90,8-2-90,-8 1 0,11-2 90,-11 2 0,18-5-90,-17 6 180,20-7-180,-20 6 179,18-5-179,-15 5 0,10-3 0,-11 3 0,10 1 0,-13 0 0,19-1 0,-16 0 0,21-2 0,-17 1 0,19-5 0,-20 4 90,18-5-90,-17 5 0,15-4 0,-14 5 0,8-3 0,-11 3 0,5-1 0,-8 3 0,7-4 0,-10 4 90,10-4-90,-10 3 0,9-4 0,-9 4 90,6-3-90,-6 4 0,3-3 0,-2 1-90,0 0 90,0 1 0,0 0 0,-1 0 90,1 0-90,-2-2 0,0 2 0,0-3 0,-1 2 0,0 2 0,-1-5 0,2 5 0,-5-5 0,5 4 90,-5-4-90,5 5 360,-6-4-270,3 2 450,-8-6-450,7 6 359,-9-7-359,9 7 360,-10-7-360,7 5 360,-8-4-360,8 4 180,-11-4-180,11 4 89,-14-6-89,13 6 90,-18-10-90,18 9 90,-19-10-180,19 10 360,-16-9-360,17 10 270,-11-5-270,12 7 180,-9-4-180,10 5 90,-8-4-90,9 4-90,-7-3 90,7 2 0,-4 0 0,5 0 0,0 1 0,-1-2 0,3 3-270,-1-2 270,7 4 0,-4-2 0,7 3 0,-6-1 0,1-1 0,3 2-90,-4-2-630,2 1 450,-4-2-3687,4 3 2787,-3-2-5306,3 16 5666,-4-14 810,1 19 0,0-16 0,1 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8:14.28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90 40 5824,'-2'-3'539,"1"1"5218,1 2-5487,-2 1-90,1 0 0,-4 2 180,2-1-181,-1 1 271,-7 7-360,6-5 0,-11 14-90,11-12 0,-9 11 0,10-12 270,-4 5-180,6-8 539,-2 3-539,3-5 540,0 1-630,4-6 90,-1 1-90,2-4 90,0 3-90,0 0 90,8-7-90,-5 5 90,24-19-90,-21 16 90,25-18-90,-25 21-90,19-10 90,-23 13 0,14-4 0,-15 7-90,10 1 90,-9-1 0,5 6 0,-10-5 90,1 12-90,-4-8 90,-4 11-90,2-10 0,-6 7 0,7-10 90,-9 7-90,9-8 90,-7 4-90,8-4 90,0 0 90,2-2-180,3-1 0,0-1 90,4 0-90,-1 0 89,11-5-89,-9 4 0,20-9 0,-19 8 0,20-8 0,-20 8 0,19-7 0,-20 8 0,14-5 0,-18 6 0,4 0 0,-8 2 0,3 0 0,-3 1 0,3 2 0,-5 0 0,-6 8 0,5-7 0,-17 7 0,15-9-89,-19 6 89,17-6-90,-12 7 90,13-5-90,-3 5 90,6-4 0,0 2 0,2-4 0,2 0 0,0-1 0,0-2 0,0 2 0,2-1 0,-3-1 0,3 1 0,3-2 90,-4 1-90,6-2 0,-7 2-90,1-1 90,-5 4 90,2-2-90,-5 4 0,-1-3 90,-1-1 359,-20-1-359,15 0 450,-28-5-360,29 4 90,-22-4-270,27 5 0,-16-2 0,20 2 0,-12 2-90,13-2 90,-3 2 0,4 1 0,1-3 0,-1 3 0,5 0 0,0-1 0,11 2-90,-7-3-360,22-5 360,-19 2-899,23-4 539,-25 4-3238,19-5 2788,-18 4-3687,17-1 4137,-14 3 450,5 2 0,-9 1 0,-4 0 0,-2-1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8:25.31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365 1497 6004,'-2'-1'809,"-2"-2"-629,3 3 90,-1-2-90,-1 1 629,1-1-539,-1 1 1259,-4-2-1259,3 1 1529,-5-4-1529,5 4 899,-7-5-989,9 6 540,-12-6-540,10 5 269,-9-6-449,9 6 360,-9-7-270,10 6 270,-10-10-360,8 7 270,-8-10-270,9 10 180,-10-12-90,11 13 92,-12-15-29,12 16 268,-14-16-284,12 14 308,-10-10-103,10 11 254,-6-8-165,7 8 313,-7-10-402,7 8 400,-9-13-130,9 12 133,-9-18 37,9 17-163,-6-15 65,6 16-23,-3-10 14,4 10 168,-3-9-91,4 10-183,-3-7-142,2 8-143,-3-10-3,5 11 27,-6-13-93,7 15-149,-6-18-40,5 18 342,-4-17 129,5 18 113,-3-16 25,2 12-35,-2-14-78,1 11-509,-1-9-13,2 12 0,-1-6 0,2 12 0,-1-7 0,1 7 0,-1-6 0,1 5 0,0-1 0,0-2 0,0-3 0,0 2 0,0-6 0,0 10 0,0-6 0,0 4 0,0-2 0,1-1 0,0 2 0,1-10 0,-1 8 0,1-9 0,-1 10 0,0-4 0,0 2 0,0 1 0,0 3 0,1-5 0,-2 6 0,3-8 0,-2 6 0,4-9 0,-4 8 0,5-10 0,-5 10 0,4-8 0,-3 9 0,2-6 0,-3 7 0,5-7 0,-5 6 0,8-10-407,-6 10-282,8-15 25,-7 12 4,5-7 87,-7 10 102,5-7 128,-6 9 323,7-12 148,-5 10 157,5-11-29,-6 11 1,7-11-34,-7 11 5,5-8 75,-6 8-372,4-5 89,-3 5-74,5-7-168,-5 7 184,6-8-48,-7 10-82,5-7-65,-6 8 303,4-3-197,-2 1 10,0 1 126,1-3-232,-1 3 56,0 0 63,5-6 45,-6 7-301,8-10 177,-8 9 61,6-6-21,-6 8-31,5-6 78,-6 5-494,6-5 105,-5 5 158,4-7 170,-3 6-458,5-5 233,-3 3-164,3-2 14,-4 4 263,3-4-36,-5 5-308,4-3 77,-3 2 64,3-1 140,-2 1-246,4-1 37,-6 2 157,8-4-23,-8 5 168,7-5 21,-4 3-216,9-8 42,-7 6 69,9-8 40,-9 8-140,3-3 83,-5 4-62,0 0-97,1 0 330,-1 0-13,-1 1 182,2-2 0,-4 3-50,5-3-1,-6 4 51,5-3 0,-5 3 0,4-2 0,-3 1 0,4-3 0,-4 3 0,6-6 0,-5 5 0,3-3 0,-3 2 0,4 0 0,-4 2 0,7-3 0,-8 3-90,8-3 90,-7 4 0,2-3 0,-2 2-90,-1 0 90,0 0 0,2 0 0,-3 0 0,3 0 0,0-2 0,-2 2 0,7-4 90,-7 4-90,8-6 0,-6 4 0,12-12 0,-9 10-90,9-10 90,-11 11 0,4-2 0,-3 3 0,0 1 0,-2 0 0,1 0 0,-3 2-90,5-3 90,-5 2-90,6-3 90,-6 3 0,3-1 0,-3 2 0,4-2 0,-5 2 0,6-4 0,-5 3 0,5-3 0,-5 4 0,5-5 0,-5 5-90,4-5 90,-4 5 0,6-3 0,-5 3 0,6-2 0,-5 0 90,3 0-90,0-1 0,-1 0 0,0 0 0,2-2 0,-4 3 0,5-2 0,-7 3 0,9-2 0,-8 3 0,9-3 0,-10 3 0,13-4 0,-11 2 0,14-7 0,-13 7 0,10-6 0,-13 8 0,7-3 0,-4 2 0,5-1 0,-4 1-90,4-2 90,-7 2 0,2-1 0,-1 1 0,-3 1 0,3-1-90,-1 0 90,-2 1 0,3-1-90,0 0 90,-3 1-90,6-2 90,-2 2-180,3 0 180,-3 0-269,2-1 269,-5 1-90,4-1 90,-1 0-180,2 0 180,-3 0-90,2-1 0,-1 1-180,1-1 180,1 0-180,-1 0 270,-2 1-180,2 0 180,-1 0-90,2-1 90,0 0-90,2-1 90,-2 0 0,2 0 0,-3 1 90,1-1-90,-3 2 0,4-2 0,-6 2 0,8-3 0,-8 3-90,6-2 0,-7 2 1,3 0 89,-1 1 0,-1-1 449,1 0-449,-7 0 90,3 1-90,-3-2 90,5 2 0,-3 0 180,-1-1-180,0 1 180,-2-1-180,6 1 0,-7 0-90,6 0 90,-5 1-90,5-1 179,-4 1-179,4-1 180,-5 0-90,2 0 0,-3 0-90,0 1 90,-1-1-90,5 1 0,-6 0 0,8 0 0,-12 0 0,12-1 0,-12 0 0,11 0 90,-10 1-90,10-1 0,-10 1 90,11 0-90,-10 1 0,9-2 90,-9 3-90,7-3 0,-6 2 90,3-1-90,-3-1 0,5 0 90,-5 0-90,9 0 90,-8 0-90,7 1 90,-10 0-90,11-1 0,-12 2 90,8-2-90,-9 0 0,9 0 90,-4 0-90,8 0 0,-2 0 0,-1 0 0,3 0 0,-2 0 0,0 0 0,-1 0 0,-4 0 0,1 0 0,3 0 90,-2 1-90,5-1 0,-8 0 90,8 0-90,-10-3 0,9 3 0,-7-4 0,5 3 0,-3-2 0,4 2 0,-2-1 0,4 1 0,-4 0 0,4 1 0,-4-1 0,4 0 0,-4 0 0,4 1 0,-5-1 0,6 1-90,-3-1 90,0 1 0,2 0 90,-2-1-90,0 1 0,2 0 0,-2 0 0,0 0 0,2 0-90,-2 0 90,0 0 0,2 0 0,-3 0 0,2 1 0,1-1 0,-5 1 0,6-1 0,-6 1 0,5-1 0,-1 0 0,-1 1 0,3 0-90,-3-1 90,1 2 0,2-2-90,-2 2 90,0-1 0,1-1 0,-1 1-180,-1 0 180,3-1-540,-2 1 540,2 2 0,0-3-90,1 3 90,0-1 0,-1-1 0,2 3 0,-2-3 90,5 4-90,-5-4 0,5 5 0,-5-6 0,4 5 0,-3-4 0,5 6 0,-5-6 0,6 5 0,-5-4 0,5 4 0,-4-3 90,3 3-90,-4-3 0,4 5 0,-4-6 0,3 5 0,-2-4 90,1 3-90,-1-2 0,2 3-90,-1-3 90,0 0 0,0 1 0,-2-3 0,0 0 0,1 2 0,-1-2 0,0 0 0,2 2 0,3 2 0,-2-1 90,7 6-90,-8-6 0,5 3 0,-6-5 0,3 4 90,-6-6-90,6 6-90,-5-6 90,6 9 0,-6-8 0,6 8 0,-7-9 0,6 8 0,-5-8 90,2 4-90,-2-3 0,0 1 0,1 0 0,0 1 0,-2-3 0,1 1 0,0 0 0,0-1 0,0 1 0,0-1 0,0 0 0,2 3 0,-3-4 0,1 2 0,1-1 0,-1 0 117,1 0-89,-1-2 278,-1 0-90,3-2 13,-3 3 12,2-2-241,-1-1 0,-1 3-117,1-5 89,0 4-188,1-6 0,-1 5-13,4-7-12,-3 6 241,3-7 0,-1 4 0,2-4 0,-2 4-90,5-4 90,-4 5 0,6-6 0,-8 8 0,8-11 0,-8 10 0,8-11 0,-8 10 0,7-9 0,-6 9-90,8-9 90,-9 10 0,9-9 0,-8 11 0,4-5 0,-4 4 90,0-1-90,0 1 0,1-1 0,0 0 0,-1-1 0,0 1 0,-1 0 0,-1 2-270,-1 1 270,1-1 0,-2 2 0,2-2 0,-4 0 0,2 2 0,-2-2 0,0 1 0,1 0 0,-1 1 0,-1-1 0,-1 1 0,-3 0 0,-7 1 0,5 0 0,-10 1 0,9-1 0,-11 1 90,12-2-90,-3 1 0,5-1 0,3 0 0,-1 1 0,-2-1 0,3 1 0,-3 0 0,3 0 90,-8 1-90,6-1 0,-13 3 0,10-2 0,-10 1 0,10-2 90,-8 0-90,8-2 0,-7 0 0,10 0-90,-9-1 90,14 1 0,-8 0 0,8 1-90,-5 1 90,5-1 0,-4 1 0,5 0-270,-3 0 270,5 0 0,-2 0 0,1 1 0,1 0 0,-1-2 0,7 6 0,-4-3 0,10 5 0,-9-4 90,12 6-90,-13-7 90,15 8-90,-17-9 0,16 9 0,-15-10 0,13 12 0,-14-12 90,11 10-90,-11-9 90,4 4-90,-5-6-90,0 1 90,1 1 0,-2-2 270,2 2-270,0-4 0,-1 2 0,0-2 0,2-2 0,-3 3 0,5-8 0,-4 8-90,4-8 90,-3 6-90,3-3 90,-1 3 0,2-2 0,-2 3 0,1-2 0,-4 3-270,4-3 180,-4 4-629,5-7 449,-6 6-2159,6-6 1710,-5 6-3599,1-2 4168,-2 3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16.913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7997 18 5773,'-2'-2'231,"0"1"-52,1-1-89,0 2 90,-1-4 450,1 3-450,0 0 449,-1-1-539,1 2 0,0-2-90,-2 2 90,2 0 90,-2-1-180,0 1 0,2 0 270,-2-1-180,0 1-90,2 0-180,-1-1 180,-1 2 0,2-1 0,-2 0 90,1 1-90,1-1 810,-1 1-810,-1-1 90,3 0 0,-3-1-90,-1 1 0,4 0 0,-4 0-90,2 1 90,-2 0-90,-2 0 90,3 1 90,-4 1-90,6-2 90,-9 4-90,6-4 179,-5 1-89,6-1 90,-9 1-180,9-2 90,-14 4-90,13-3 0,-10 4 0,10-4 0,-8 4 0,10-5 360,-10 5-270,7-4 630,-10 3-631,9-3 361,-11 4-360,14-4 270,-19 5-270,18-5 90,-21 7-90,22-7-90,-16 6 0,17-7-90,-21 7 90,16-5 0,-12 3 0,13-3 90,-6 2-90,4-2 0,-3 2 0,4-2 0,4 0 0,-2-1 90,2 1-90,-1-1 0,-1 1 0,-1 0 0,0 1 180,-7 3-180,9-4 90,-11 4-90,13-5-90,-21 6 90,16-4-90,-23 6 0,20-7 0,-19 7 90,21-6 0,-20 5 0,19-5 0,-14 4 0,15-5 0,-12 4 0,12-3 0,-9 3 0,12-4 0,-10 4 0,14-5 90,-14 6-90,13-6 90,-13 4 0,13-4 359,-18 3-359,17-3 360,-19 2-450,17-2 0,-12 3 0,10-2-90,-8 3 90,8-2 90,-12 6-90,13-7 0,-12 6 90,16-7-90,-18 6 0,18-7-90,-18 5 90,18-5 0,-14 5 0,14-5-90,-17 8 90,17-7 0,-19 9 0,19-8 0,-16 6 0,16-7 90,-15 4-90,15-4 0,-17 1 0,17-2 0,-17-2 0,13 2 0,-11-1 0,12 1 90,-6 0 0,4 1-90,-4 0 90,3 0-90,-3 1 0,10-1 0,-7 1 0,4-1 0,-4 1 90,4-1 90,-7 2-180,9-3 180,-9 3-180,6-2 180,-8 2-180,5-2 0,-9 1 0,12-1-90,-21 2 90,19-2 179,-31 6-89,25-4 270,-33 7-270,32-8 90,-22 5-180,27-6 90,-14 3-90,14-3 0,-7 1 0,11-1 0,-8 0 0,11-1 90,-11 0-90,8 0 0,-9 0 0,9 0 0,-8 1 0,8 0 0,-8 1 0,8-2 0,-14 3 0,13-2 0,-27 4 0,20-2-90,-48 7 90,38-7 0,-61 8 0,60-8 180,-52 5-180,54-7 270,-51 3-180,50-3 0,-48 0 0,51-1-90,-54 3 0,50-2 0,-60 5 0,59-3 0,-46 5 0,52-5 0,-33 5 0,39-5 0,-19 4 0,27-6 0,-10 3 0,11-2 0,-9 5 0,9-5 0,-12 7 0,13-7 0,-14 9 0,15-10 90,-14 9-90,12-7 0,-13 4 0,13-4 0,-12 4 0,11-5 0,-31 10 0,19-7 0,-65 16 0,52-14 0,-24 4 0,-1 0 0,21-5-45,-25 4 0,1-1 45,22-4 0,-24 4 0,1 0 0,26-5 90,-17 2 0,0 1-90,23-4 179,-65 8-89,64-8 0,-67 7-90,70-6 0,-50 4 0,57-6 0,-35 4 0,39-5 0,-24 2-90,29-2 90,-18 4 0,17-3 0,-20 7 0,20-5 0,-27 11 0,27-11 0,-26 11 0,26-12 90,-39 12-90,31-10 0,-62 11 0,52-11 0,-68 12-90,67-12-1606,-21 4 0,-1-1 1696,21-2-335,-21 2 1,1 0 334,24-4-381,-52 6 381,58-8 0,-39 6 0,43-6-218,-33 7 218,37-7 0,-13 3 2808,18-4-2808,-1 1 919,1-1-919,0 1 618,0-1-618,1 0 225,-1 0-135,-9 2-90,7-1 0,-23 3 0,21-3 0,-27 3 0,26-4 0,-39 7 0,33-4 0,-58 10 0,51-9 0,-56 10 0,58-11-3392,-58 8 3392,56-9-819,-62 5 819,63-5-377,-54 2 377,55-4 0,-52 6 0,52-6-90,-52 7 90,55-5-119,-40 4 119,45-5 0,-31 4 0,33-5 2741,-22 3-2741,24-3 1124,-15 3-1124,17-2 0,-17 5 0,18-4 628,-16 5-628,18-6 0,-14 5 0,14-6 214,-16 3-124,12-2-180,-19 2 90,18-3 0,-30 7 0,27-5 0,-45 10 0,39-9 0,-54 13 0,49-13 90,-61 12-90,59-12 0,-66 6 0,67-8 0,-59 3 0,61-4-90,-60 4 90,59-4 0,-49 5 0,55-5 0,-44 2 0,46-2 90,-28-1-90,34-1 0,-16-1 0,20 1-90,-16-2 90,17 2 0,-11-1 0,12 2-90,-12 1 90,12 0 0,-12 2 0,11-1 0,-6 2 0,9-2 0,-8 1 0,7-1 90,-8 1-90,8-2-90,-8 1 90,8-1 0,-11 2 0,10-2 0,-13 3 90,16-3-90,-12 1 0,12-1 0,-9 1 0,9-2-90,-13 4 90,13-4 90,-16 3-90,16-2 0,-16 1 0,15-2 90,-18-1-90,17 0 0,-18-1 0,17 1-90,-16 0 90,11 1-90,-16 2 90,16-1 0,-14 3 0,19-3 0,-13 3 0,13-2 0,-11 1 0,9-2 0,-9 2 0,8-1 0,-17 4 0,16-4 0,-17 6 0,17-6 0,-13 6 0,12-5 90,-11 2-90,15-4 0,-9 2 0,14-3 0,-15 1 0,14-1 0,-17 2-90,14-1 90,-11 2 0,8-1 0,-7 3 0,9-3 90,-10 3-90,13-5 0,-9 2 0,8-2 0,-6 0 0,5 0-90,-11 1 90,13-1 0,-14 3 0,15-2 0,-12 3 0,12-4 90,-3 1-90,5-1 0,-4 0 90,4 0-270,-4 0 91,1 1-91,3-1-9651,-3 0 9318,0-1 243,0-2 270,-4-3 0,1 0 0,-2-1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20.247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4074 0 10051,'-3'1'540,"0"0"-360,0 0 0,3-1 0,-3 1 0,0 0-1,2-1 1,-4 1 360,1 0-360,1 0 719,-9 1-809,10-1 360,-15 3-360,12-4 90,-10 3-180,8-1 180,-8 2-90,10-3 270,-11 4-270,11-4 359,-10 2-449,11-2 360,-12 0-360,14-1 180,-21 2-180,19-1 0,-22 3 0,20-3 0,-21 7 0,16-5 0,-15 4 0,16-4 0,-14 3 0,15-4 0,-14 3 0,15-3 0,-14 1 0,15-2-90,-17 5 90,18-5 0,-21 6 0,17-5 0,-19 5 0,19-5 0,-23 6 0,22-6 0,-26 4 0,27-4 0,-20 4 0,21-4 0,-15 4 0,15-3 0,-14 5 0,18-7 0,-18 8 0,17-7 0,-12 4 0,10-3 90,-14 3-90,12-3 0,-18 5 0,18-5 0,-21 6 0,20-5 0,-27 7 0,28-8 0,-23 7 0,24-7 0,-9 2 0,12-3 0,0 0 0,0 0 0,0-1 0,0 1 0,-1 0 0,-11 4 0,8-2-90,-25 8 90,24-8 0,-24 10 0,25-10 0,-21 9 0,20-8 90,-25 10-90,24-11 0,-26 11 0,26-12 0,-28 11 0,27-10 0,-29 10 90,28-9 90,-39 12-180,32-10 360,-71 20-270,60-18 44,-24 6 1,1-1-45,24-8 0,-64 15 0,69-16 90,-53 12-180,55-13 180,-49 9-90,52-10 0,-41 5-90,45-6 0,-45 6 0,42-5 0,-49 8 0,48-7 0,-49 10 0,47-9 180,-48 9-180,51-9 90,-34 7-90,42-10 0,-28 7 0,29-6 0,-27 6 0,26-6 0,-29 9 90,27-8 90,-42 10-180,37-9 90,-53 12-90,50-12 0,-54 11 0,53-12 90,-47 11-1,49-10 181,-41 8-270,46-9 180,-34 6-180,38-7 90,-22 2-90,25-3-90,-18 2 90,18-2 0,-21 3 0,19-2-90,-32 9 90,28-8 90,-45 10-90,42-10 0,-44 5 0,44-7 0,-40 2 0,39-3 0,-41 3 0,43-3-90,-30 3 90,36-2 0,-12 1 0,15-1 0,-4 0 0,5-1 0,-5 2 0,8-2 0,-10 2 0,9-2 0,-13 3 0,13-3 0,-11 3 0,13-3 0,-14 3 0,15-3-90,-18 5 90,17-5 0,-17 6 0,15-5 0,-12 5 0,9-3 0,-5 2 0,6-3 90,-4 2-90,4-3 0,-4 2 90,7-3-90,-6 2 0,8-3 0,-6 1 0,4-1-90,0 1 90,-2-1 0,5 0 0,-1 1 90,-1-1-90,2 0 0,-4 1 0,4 0 90,-2-1-90,0 0-90,3-1 0,-3 1 90,0 0 0,2 1 180,-2-1-180,1-1 0,2 1 0,-3-1 0,1-1 0,2 2-3508,-2-1 2879,4-1-181,-2 2-2878,2-1 2879,2 1-1,-3 0-539,4 1 809,-2-2 540,2-5 0,0 4 0,-2-7 0,-3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24.721"/>
    </inkml:context>
    <inkml:brush xml:id="br0">
      <inkml:brushProperty name="width" value="0.11429" units="cm"/>
      <inkml:brushProperty name="height" value="0.11429" units="cm"/>
      <inkml:brushProperty name="color" value="#ECECEC"/>
    </inkml:brush>
  </inkml:definitions>
  <inkml:trace contextRef="#ctx0" brushRef="#br0">1 118 7885,'2'-1'610,"1"0"253,-3 1-917,3 0 58,-2 0 348,2 0-423,0 0 109,-2 0 111,2 0-287,1 0 89,-3 0 19,2 0 179,0-1-306,-2 1 90,5 0 64,-5 0 3,5-1-100,-5 1 82,4-1 40,-4 1 238,3-2 64,-3 1 1,4 0 25,-2-1 202,1-1 12,-1 2 263,1-2-87,-4 2-59,4-1-85,-2 0-92,3-1-88,-3 1-115,5-1-376,-4 1-208,5-1-132,-4 1 267,1-1-45,-3 1 195,4-2-92,-5 3 88,5-3 287,-6 4 133,6-4-2,-5 3-172,7-5 5,-7 6-325,5-5-25,-3 4-153,2-2 80,-2 2-263,1-2 362,-3 3 79,3-3-171,-3 3-246,3-2 118,-3 2 152,4-2-79,-5 2-7,5-2-94,-5 2-353,6-2 213,-2 2-439,5-2 475,-5 2-401,7-3 489,-10 2 202,5-1-86,-4 1 235,-2 1 271,3-2 181,-1 1 11,-2 0 137,2 0-225,3-1-247,-4 1-88,6-3-203,-4 3-261,2-2 120,-2 1-360,-1 1 146,-2 1-351,2-1 907,-1 1-122,1-2 1,-2 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26.663"/>
    </inkml:context>
    <inkml:brush xml:id="br0">
      <inkml:brushProperty name="width" value="0.11429" units="cm"/>
      <inkml:brushProperty name="height" value="0.11429" units="cm"/>
      <inkml:brushProperty name="color" value="#ECECEC"/>
    </inkml:brush>
  </inkml:definitions>
  <inkml:trace contextRef="#ctx0" brushRef="#br0">1 0 6996,'3'4'1817,"0"-1"-1301,-1-2-7,-2 0-133,1 1 295,0 1-175,-1-3 730,2 9-497,-1-6 297,3 9-797,-3-9 179,4 7-548,-3-7 426,7 7-730,-6-7 441,9 12-513,-8-11 463,8 12-371,-9-12 391,3 4 9,-6-8 114,3 4-93,-3-4 7,3 4 86,-3-4 0,3 4 270,0 0-360,1 1 180,1 4-90,-1-4-90,-2 1 0,4 3 180,1 1-180,-2 0 269,4 3-179,-7-9 90,4 5-180,-3-3 180,6 7-90,-4-7 0,9 14 0,-9-14 0,12 17-90,-14-18 0,10 14 0,-10-15 0,6 9 0,-6-9 0,6 7 0,-8-10 0,10 12 0,-8-9 90,12 16-90,-11-13 90,12 17-90,-12-17 0,13 18 0,-12-17 0,12 16 0,-13-17 0,6 6 0,-7-8 90,0-1-90,1 1 0,-3-3 0,3 2 0,-3-1 0,6 5 0,-2-3 0,7 10 0,-7-9 0,13 15 0,-13-14 0,14 16 0,-13-16 0,14 17 0,-13-18 0,14 16 0,-15-16 0,15 15 0,-15-15-90,14 14 90,-15-15 0,15 14 0,-15-13 0,16 15 0,-15-14 0,14 15 0,-14-15 0,15 16 0,-15-16-90,15 14 90,-16-15 0,12 11 0,-12-12 0,12 10 0,-13-10 0,13 12 0,-12-12 0,9 9 0,-9-9 0,6 8 0,-8-10 0,6 10 0,-8-12 0,9 13 0,-9-12 0,11 13 0,-11-13 0,10 13 0,-7-11 0,5 7 0,-5-6-90,2 3 90,-2-4 0,3 6 0,-4-7 144,5 10 125,-5-9-275,6 9 273,-4-8-390,4 6 354,-5-8-270,5 7 284,-8-8-311,7 8-14,-5-7-259,6 9 278,-7-8-389,5 6 465,-5-6-407,4 4 417,-4-4-319,1-1 809,-3-3-834,-3 0 80,2 0-31,-2 0 5,0 0 32,2 0-92,-4-1 34,4 1-109,-6-3 555,6 2 52,-5-2 32,6 2-295,-2 0 197,1-1 168,1 2-179,-2-2 181,0 0-384,2 2 38,-2-2-482,1 1 486,0 0-719,-1-3 660,1 4-3689,0-2 3509,4 8 279,-3-5 88,5 7-13,-5-7-62,4 5-16,-3-5 1,3 6 0,-1-3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28.845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0 1 5762,'2'3'511,"-1"3"-331,0-6 90,0 3-90,0-2 360,-1 0-450,4 2 719,0-2-629,1 2 900,6 1-901,-6-2 361,10 8-450,-11-5 180,12 13-270,-11-11 336,13 16-86,-15-18-1,7 8-1,-7-10-23,0 2 24,1-1-10,-1 0 2,0 0-143,0-1-124,1 1 224,3 5-190,-2-3 502,7 14-435,-8-12 723,8 14-340,-8-16 238,8 12-252,-7-12 261,10 13-196,-10-12-36,4 4-50,-5-5-274,0-2-100,0 1 108,0 0-49,0 0 86,0 0-5,0 0 357,7 8-239,-5-5 276,14 22-418,-12-21-24,11 21 14,-14-23 6,9 11 36,-11-14-203,12 16 79,-11-14 139,13 17-157,-13-17-283,11 15-59,-10-15-41,10 13-21,-9-13 13,4 6-10,-6-8 43,-1 0-59,1 1 332,-1-1-37,1 1-1,-1-1 23,1 1-295,2 2 7,-1-1-10,8 9-2,-7-9-197,11 11 57,-12-11 5,14 12-8,-13-13 224,14 14 85,-14-15 14,11 12-5,-12-11 170,13 11 0,-12-10 0,14 14 0,-14-13 0,14 17 0,-13-16 0,5 6 0,-6-9 0,-2 0 90,2-1-90,-2 1 0,1-1 0,0 0 90,8 7-90,-7-5 0,12 8 0,-11-9 179,13 11-179,-11-10 270,15 15-270,-15-14 180,15 16-180,-15-16 0,19 18 0,-20-17 0,21 17 0,-21-19 0,15 14 90,-17-14-90,14 12 90,-14-12 0,15 15-90,-13-14 90,19 21-90,-18-20-90,22 23 90,-21-23 0,19 19 0,-21-19 0,8 7 0,-10-10 0,0 0 0,0 0 0,-1 0 0,1 0 0,0 0 0,0 1 0,7 5 0,-5-4 0,17 14 0,-17-14 0,18 16 90,-19-17 0,15 16 0,-15-15 90,17 20-90,-17-19-90,18 20 0,-17-21 0,16 16 0,-17-17 0,14 11 0,-15-13 0,10 9 0,-11-8 0,13 13 0,-13-12 0,15 17 0,-15-16 0,14 13 0,-13-14 0,12 10 0,-13-11 0,13 8 0,-13-8 0,12 7 0,-13-9 90,13 11-90,-13-11 0,11 13 0,-11-12 0,10 11-90,-10-10 90,11 10 0,-11-12 0,9 8 0,-9-8 0,8 6 0,-9-7 0,8 5 0,-8-5 90,8 6-90,-8-5 0,8 8 0,-10-10 0,9 11 0,-7-9 0,6 6 0,-5-5 0,4 2 0,-3-2 0,5 3 0,-7-4 0,8 7 0,-10-9 0,6 6 0,-6-7 0,2 3 0,-2-3 0,2 3 0,-2-2 0,3 2 0,-4-2 0,8 5 0,-7-5 0,13 10 0,-10-8 0,12 10 0,-9-9 0,10 9 0,-13-10 0,10 8 0,-10-8 0,7 7 0,-7-7 0,7 7 0,-8-7 0,7 5 0,-5-3 0,5 3 0,-6-5 0,5 5 0,-9-7-90,5 4 90,-3-4 0,2 2 0,0 1-90,1 0 90,-3-2 0,3 4 0,-4-5 0,3 3 0,-3-4-6656,0 2 5936,-4-1 0,2-1 91,-5 4 89,3-2 0,-2 3 540,-4 6 0,4-3 0,-5 4 0,5-5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44.758"/>
    </inkml:context>
    <inkml:brush xml:id="br0">
      <inkml:brushProperty name="width" value="0.08571" units="cm"/>
      <inkml:brushProperty name="height" value="0.08571" units="cm"/>
      <inkml:brushProperty name="color" value="#FFFF03"/>
    </inkml:brush>
  </inkml:definitions>
  <inkml:trace contextRef="#ctx0" brushRef="#br0">39 7 5784,'-3'1'14,"0"-1"12,3 0-26,-2 1 90,1 0 2428,-1 0-2428,-2-1 0,4 0 0,-4 0 180,2-1-270,1 0 180,-4-1-180,5 2 0,-2-2 0,0 1-90,2 1 0,-2-2-990,-1 1 901,3 1-475,-3-1 1,3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48.116"/>
    </inkml:context>
    <inkml:brush xml:id="br0">
      <inkml:brushProperty name="width" value="0.08571" units="cm"/>
      <inkml:brushProperty name="height" value="0.08571" units="cm"/>
      <inkml:brushProperty name="color" value="#FFFF03"/>
    </inkml:brush>
  </inkml:definitions>
  <inkml:trace contextRef="#ctx0" brushRef="#br0">3 84 7263,'-1'2'360,"0"1"9470,1-3-8687,0-4-1143,0 3 0,-1-3 0,3 3 0,-2 0 0,1-1 90,1 0-90,0 0 0,1-2 0,0 0 90,0 0 0,-1 3 0,2-4-90,-3 5 90,6-6 0,-5 3-90,4-2 0,-4 4 0,4-3 0,-5 3 0,7-5 0,-7 6-90,8-5 90,-8 4 0,8-2 0,-8 2 0,9-3 0,-9 4 0,4-2 0,-3 1 0,-1 1 0,1-1 0,0 0 0,-1 1 0,1-1 0,1 0-90,0 0 90,1 0 0,4 0 0,-6 1 0,7-2 0,-9 2 0,7-1 0,-3 1-90,2 0 90,-2 0 0,6 0 0,-9 0 0,11 2 0,-11-2 0,7 2 0,-5-1 0,4 0 0,-1 0 0,0 1 0,-2-1 0,1 0 0,-1 0 0,-1 0 0,0 0 0,-3-1 0,3 1 0,-2-1 0,1 1 0,1 0 0,-2-1 0,4 1 0,-2 0 0,3 1 0,-3-1 0,5 2 0,-7-3-90,9 4 90,-8-3 0,7 4 0,-8-4 0,7 4 0,-5-3 0,3 3 0,-4-3 0,4 2 0,-5-3 0,4 3 0,-4-4 0,4 4 0,-4-3 0,4 3 0,-4-3 0,1 1 0,0 1 0,1 0 0,-1 0 0,2 3 0,-4-5 0,4 5 0,-3-3 0,3 2 0,-3-2 0,2 2 0,-3-5 0,1 2 0,1 0 0,-2-1 0,2 1-90,0 2 90,-1-3-90,3 4 90,-2-2-90,0-1 0,1 2 1,-1-2 89,0 0 0,-1-1 0,1 1-90,-1-2 90,3 3 0,-3-3 0,3 3 0,-1-2 0,0 0 0,2 2 0,-5-3 0,5 2 0,-4-2 0,1 1 0,1 0 0,-3-1 0,3 0 0,0 1 0,-3-1 0,3 1 0,-1 0-90,1 0 0,0 1 90,1-1 0,-3 0 0,1 0 0,2-1 0,-4 0-90,7 0 0,-6 0 90,2 0-90,0 0 90,1 0 0,0 0 0,0 0 0,-1 0 0,-2 0 0,5 0 0,-5 0-90,6 0 0,-7 0 90,7 0 0,-6 0 0,8-1 0,-8 0 0,8 0 0,-9 1-90,5-2 90,-4 2-180,4-2 90,-1 2-90,3-1 90,-3 0 0,3 1 90,-7 0 0,7 0 0,-6 0-90,5-1 90,-6 1 0,7-1 0,-7 1-90,6 0 90,-5-1 0,5 0 0,-6 1 0,6-2 0,-6 2-179,5-2 179,-5 2-180,6-2 180,-6 2 0,3 0 0,0-1 0,-2 1 0,1 0 0,1-2 0,-3 2-90,3-2 90,-1 2 0,-1 0 90,2-1-90,0 1 0,-3 0 1439,3-1-1439,-4-1 90,1 1-90,-1-1 0,0 0 0,1 1 90,-1-1-90,0 0 0,0 1 270,0 0-180,0-2-1,1 3 1,-1-3 0,0 1 90,-1 0-180,1-1 180,-2-1-90,3 4 0,-3-4-90,3 3 90,-3-2-90,2 2 0,0-1 0,0 1 90,0 1-90,-1-3 90,0 1-90,0 0 180,-2-3-180,3 4 90,-4-6-90,4 6 0,-3-5 90,3 6-90,-2-4 0,3 3 0,-3-2 0,3 2 0,-4-4 90,3 4-90,-5-7 0,4 4 0,-5-6 0,5 6-90,-5-6 90,6 9 0,-3-5 0,3 6-630,0-2 630,4 5 0,-3-2 0,5 3 0,-5-4 0,3 3 0,1 1 0,1 0 90,3 3-90,-5-5 0,6 5 0,-6-5 0,8 6 0,-6-5 0,7 6 0,-8-6 0,10 6 0,-10-6 0,9 6-90,-10-7 0,8 6 0,-10-6-90,8 5 180,-7-5-90,3 2 90,-3-2 0,0-1-90,-1 1 90,-1-1-359,2 1 359,-1 0-90,-1-2-180,1 3 270,0-1 0,-1-1 180,1 1-270,-2-1 0,0 0 90,-2 2 0,3-3 0,-2 1 0,0 1 0,1-2 0,-1 1 0,1 1 90,0-2-90,-3 3 90,0 0-90,-2 1 90,-4 3-90,6-5 0,-11 11 0,11-10 90,-14 14-90,12-12 90,-14 11-90,17-13 89,-13 10-89,13-10 90,-8 7-90,8-7 90,-5 5-90,7-8 0,-1 4 0,2-4 180,-2 2-180,2-1-2458,-1 0 0,-2 1 1,-1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1BA95-2CC7-474C-80E2-C58E43ABB1CB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9B9D6-8352-4B4C-BEC9-066649E4F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0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9B9D6-8352-4B4C-BEC9-066649E4F8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9B9D6-8352-4B4C-BEC9-066649E4F8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9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9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7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3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4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3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11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astro.41.011802.094927" TargetMode="External"/><Relationship Id="rId2" Type="http://schemas.openxmlformats.org/officeDocument/2006/relationships/hyperlink" Target="https://doi.org/10.1146/annurev.astro.45.051806.1105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Large-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30.png"/><Relationship Id="rId50" Type="http://schemas.openxmlformats.org/officeDocument/2006/relationships/customXml" Target="../ink/ink24.xm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29" Type="http://schemas.openxmlformats.org/officeDocument/2006/relationships/image" Target="../media/image21.png"/><Relationship Id="rId11" Type="http://schemas.openxmlformats.org/officeDocument/2006/relationships/image" Target="../media/image12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5.png"/><Relationship Id="rId40" Type="http://schemas.openxmlformats.org/officeDocument/2006/relationships/customXml" Target="../ink/ink19.xml"/><Relationship Id="rId45" Type="http://schemas.openxmlformats.org/officeDocument/2006/relationships/image" Target="../media/image29.png"/><Relationship Id="rId53" Type="http://schemas.openxmlformats.org/officeDocument/2006/relationships/image" Target="../media/image33.png"/><Relationship Id="rId5" Type="http://schemas.openxmlformats.org/officeDocument/2006/relationships/image" Target="../media/image9.png"/><Relationship Id="rId10" Type="http://schemas.openxmlformats.org/officeDocument/2006/relationships/customXml" Target="../ink/ink4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png"/><Relationship Id="rId30" Type="http://schemas.openxmlformats.org/officeDocument/2006/relationships/customXml" Target="../ink/ink14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32.png"/><Relationship Id="rId3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DBBE-9ECF-3202-107D-E15DD36CC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070" y="134938"/>
            <a:ext cx="9144000" cy="2387600"/>
          </a:xfrm>
        </p:spPr>
        <p:txBody>
          <a:bodyPr/>
          <a:lstStyle/>
          <a:p>
            <a:r>
              <a:rPr lang="en-US" dirty="0"/>
              <a:t>Probing the </a:t>
            </a:r>
            <a:r>
              <a:rPr lang="en-US" dirty="0">
                <a:solidFill>
                  <a:schemeClr val="accent1"/>
                </a:solidFill>
              </a:rPr>
              <a:t>AGN Nature</a:t>
            </a:r>
            <a:r>
              <a:rPr lang="en-US" dirty="0"/>
              <a:t> of </a:t>
            </a:r>
            <a:r>
              <a:rPr lang="en-US" dirty="0">
                <a:solidFill>
                  <a:schemeClr val="accent2"/>
                </a:solidFill>
              </a:rPr>
              <a:t>Maser Galaxy </a:t>
            </a:r>
            <a:r>
              <a:rPr lang="en-US" dirty="0"/>
              <a:t>Hosts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C29AC-A184-5BDD-8AD3-ADA089CB5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4618" y="506730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Gaudeor</a:t>
            </a:r>
            <a:r>
              <a:rPr lang="en-US" dirty="0"/>
              <a:t> </a:t>
            </a:r>
            <a:r>
              <a:rPr lang="en-US" dirty="0" err="1"/>
              <a:t>Rudmin</a:t>
            </a:r>
            <a:endParaRPr lang="en-US" dirty="0"/>
          </a:p>
          <a:p>
            <a:r>
              <a:rPr lang="en-US" dirty="0"/>
              <a:t>Dr. Anca Constantin</a:t>
            </a:r>
          </a:p>
          <a:p>
            <a:r>
              <a:rPr lang="en-US" dirty="0"/>
              <a:t>James Madison University</a:t>
            </a:r>
          </a:p>
          <a:p>
            <a:r>
              <a:rPr lang="en-US" dirty="0"/>
              <a:t>Summer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AEBD-724A-F04D-FD7A-49BBAD03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3454400"/>
            <a:ext cx="40620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70980-7F69-E4C6-F996-F5B143F4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230" y="2438400"/>
            <a:ext cx="3441700" cy="23876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C7951E-9961-028C-2999-9952E07FA00E}"/>
              </a:ext>
            </a:extLst>
          </p:cNvPr>
          <p:cNvCxnSpPr>
            <a:cxnSpLocks/>
          </p:cNvCxnSpPr>
          <p:nvPr/>
        </p:nvCxnSpPr>
        <p:spPr>
          <a:xfrm flipH="1">
            <a:off x="3201035" y="2794000"/>
            <a:ext cx="5440839" cy="20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DC45DC-0285-3812-C1E0-8BA7F7CC3132}"/>
              </a:ext>
            </a:extLst>
          </p:cNvPr>
          <p:cNvCxnSpPr>
            <a:cxnSpLocks/>
          </p:cNvCxnSpPr>
          <p:nvPr/>
        </p:nvCxnSpPr>
        <p:spPr>
          <a:xfrm flipH="1">
            <a:off x="3201035" y="4826000"/>
            <a:ext cx="5790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762670-5F56-9A62-44D0-E69334484412}"/>
              </a:ext>
            </a:extLst>
          </p:cNvPr>
          <p:cNvSpPr txBox="1"/>
          <p:nvPr/>
        </p:nvSpPr>
        <p:spPr>
          <a:xfrm>
            <a:off x="4069136" y="6197600"/>
            <a:ext cx="1220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From </a:t>
            </a:r>
            <a:r>
              <a:rPr lang="en-US" sz="1100" dirty="0" err="1"/>
              <a:t>Dayag</a:t>
            </a:r>
            <a:r>
              <a:rPr lang="en-US" sz="1100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8362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77E0-C1E2-B93F-AB31-E7544146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CF14-54EF-8E13-A39A-3B245DDD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were statistically significant differences between Masers and </a:t>
            </a:r>
            <a:r>
              <a:rPr lang="en-US" dirty="0" err="1"/>
              <a:t>Nonmasers</a:t>
            </a:r>
            <a:r>
              <a:rPr lang="en-US" dirty="0"/>
              <a:t> using:</a:t>
            </a:r>
          </a:p>
          <a:p>
            <a:pPr lvl="1"/>
            <a:r>
              <a:rPr lang="en-US" dirty="0"/>
              <a:t>Coronal Line AGN Detection</a:t>
            </a:r>
          </a:p>
          <a:p>
            <a:pPr lvl="1"/>
            <a:r>
              <a:rPr lang="en-US" dirty="0"/>
              <a:t>Optical Line AGN Detection</a:t>
            </a:r>
          </a:p>
          <a:p>
            <a:r>
              <a:rPr lang="en-US" dirty="0"/>
              <a:t>They may be useful tools in narrowing the search for usable Maser Disks</a:t>
            </a:r>
          </a:p>
          <a:p>
            <a:r>
              <a:rPr lang="en-US" dirty="0"/>
              <a:t>Galaxy’s location in the cosmic environment does not seem to be a useful tool.</a:t>
            </a:r>
          </a:p>
        </p:txBody>
      </p:sp>
    </p:spTree>
    <p:extLst>
      <p:ext uri="{BB962C8B-B14F-4D97-AF65-F5344CB8AC3E}">
        <p14:creationId xmlns:p14="http://schemas.microsoft.com/office/powerpoint/2010/main" val="103251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2FEE-282B-0B48-5C9E-846638E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DAAA-F029-4A02-DABC-2074EC68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u="none" strike="noStrike" dirty="0" err="1">
                <a:effectLst/>
              </a:rPr>
              <a:t>Dayag</a:t>
            </a:r>
            <a:r>
              <a:rPr lang="en-US" b="0" i="0" u="none" strike="noStrike" dirty="0">
                <a:effectLst/>
              </a:rPr>
              <a:t>, D. (2019). </a:t>
            </a:r>
            <a:r>
              <a:rPr lang="en-US" b="0" i="1" u="none" strike="noStrike" dirty="0">
                <a:effectLst/>
              </a:rPr>
              <a:t>Andromeda Galaxy 560mm FL</a:t>
            </a:r>
            <a:r>
              <a:rPr lang="en-US" b="0" i="0" u="none" strike="noStrike" dirty="0">
                <a:effectLst/>
              </a:rPr>
              <a:t>. Wikimedia Commons. Retrieved July 25, 2023, from 	https://</a:t>
            </a:r>
            <a:r>
              <a:rPr lang="en-US" b="0" i="0" u="none" strike="noStrike" dirty="0" err="1">
                <a:effectLst/>
              </a:rPr>
              <a:t>commons.wikimedia.org</a:t>
            </a:r>
            <a:r>
              <a:rPr lang="en-US" b="0" i="0" u="none" strike="noStrike" dirty="0">
                <a:effectLst/>
              </a:rPr>
              <a:t>/wiki/File:Andromeda_Galaxy_560mm_FL.jpg. </a:t>
            </a:r>
          </a:p>
          <a:p>
            <a:pPr marL="0" indent="0">
              <a:buNone/>
            </a:pPr>
            <a:r>
              <a:rPr lang="en-US" dirty="0"/>
              <a:t>Ho, L. C. (2008). Nuclear Activity in Nearby Galaxies. Annual Review of Astronomy and Astrophysics, 	46(1), 475–539. </a:t>
            </a:r>
            <a:r>
              <a:rPr lang="en-US" dirty="0">
                <a:hlinkClick r:id="rId2"/>
              </a:rPr>
              <a:t>https://doi.org/10.1146/annurev.astro.45.051806.110546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Keel, B. (2002, November). Optical Spectra of Various Kinds of Active Galactic Nuclei. Active Galaxies 	and Quasars - Spectrum 	Comparison. 	https://</a:t>
            </a:r>
            <a:r>
              <a:rPr lang="en-US" dirty="0" err="1"/>
              <a:t>pages.astronomy.ua.edu</a:t>
            </a:r>
            <a:r>
              <a:rPr lang="en-US" dirty="0"/>
              <a:t>/keel/</a:t>
            </a:r>
            <a:r>
              <a:rPr lang="en-US" dirty="0" err="1"/>
              <a:t>agn</a:t>
            </a:r>
            <a:r>
              <a:rPr lang="en-US" dirty="0"/>
              <a:t>/</a:t>
            </a:r>
            <a:r>
              <a:rPr lang="en-US" dirty="0" err="1"/>
              <a:t>spectra.html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Lo, K. Y. (2005). Mega-masers and Galaxies. Annual Review of 	Astronomy and Astrophysics, 43(1), 	625–676. </a:t>
            </a:r>
            <a:r>
              <a:rPr lang="en-US" dirty="0">
                <a:hlinkClick r:id="rId3"/>
              </a:rPr>
              <a:t>https://doi.org/10.1146/annurev.astro.41.011802.094927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Pontzen</a:t>
            </a:r>
            <a:r>
              <a:rPr lang="en-US" dirty="0"/>
              <a:t>, A., &amp;amp; </a:t>
            </a:r>
            <a:r>
              <a:rPr lang="en-US" dirty="0" err="1"/>
              <a:t>Governato</a:t>
            </a:r>
            <a:r>
              <a:rPr lang="en-US" dirty="0"/>
              <a:t>, F. (2014). Large-scale Structure of Light 	Distribution in the Universe. 	Wikimedia Commons. Retrieved July 25, 2023, from 	</a:t>
            </a:r>
            <a:r>
              <a:rPr lang="en-US" dirty="0">
                <a:hlinkClick r:id="rId4"/>
              </a:rPr>
              <a:t>https://commons.wikimedia.org/wiki/File:Large-</a:t>
            </a:r>
            <a:r>
              <a:rPr lang="en-US" dirty="0"/>
              <a:t>	</a:t>
            </a:r>
            <a:r>
              <a:rPr lang="en-US" dirty="0" err="1"/>
              <a:t>scale_structure_of_light_distribution_in_the_universe.jpg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Reefe</a:t>
            </a:r>
            <a:r>
              <a:rPr lang="en-US" dirty="0"/>
              <a:t>, M., Satyapal, S., Sexton, R. O., Doan, S. M., </a:t>
            </a:r>
            <a:r>
              <a:rPr lang="en-US" dirty="0" err="1"/>
              <a:t>Secrest</a:t>
            </a:r>
            <a:r>
              <a:rPr lang="en-US" dirty="0"/>
              <a:t>, N. J., &amp;amp; </a:t>
            </a:r>
            <a:r>
              <a:rPr lang="en-US" dirty="0" err="1"/>
              <a:t>Cann</a:t>
            </a:r>
            <a:r>
              <a:rPr lang="en-US" dirty="0"/>
              <a:t>, J. M. (2022). </a:t>
            </a:r>
          </a:p>
          <a:p>
            <a:pPr marL="0" indent="0">
              <a:buNone/>
            </a:pPr>
            <a:r>
              <a:rPr lang="en-US" dirty="0"/>
              <a:t>	Class: Coronal line activity spectroscopic survey. The Astrophysical Journal, 936(2), 140. </a:t>
            </a:r>
          </a:p>
          <a:p>
            <a:pPr marL="0" indent="0">
              <a:buNone/>
            </a:pPr>
            <a:r>
              <a:rPr lang="en-US" dirty="0"/>
              <a:t>	https://</a:t>
            </a:r>
            <a:r>
              <a:rPr lang="en-US" dirty="0" err="1"/>
              <a:t>doi.org</a:t>
            </a:r>
            <a:r>
              <a:rPr lang="en-US" dirty="0"/>
              <a:t>/10.3847/1538-4357/ac8981 </a:t>
            </a:r>
          </a:p>
        </p:txBody>
      </p:sp>
    </p:spTree>
    <p:extLst>
      <p:ext uri="{BB962C8B-B14F-4D97-AF65-F5344CB8AC3E}">
        <p14:creationId xmlns:p14="http://schemas.microsoft.com/office/powerpoint/2010/main" val="27536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DB72-D7FD-8F52-E1C7-04F89746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6E73-102A-9397-7232-8A6DED307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</a:t>
            </a:r>
          </a:p>
        </p:txBody>
      </p:sp>
    </p:spTree>
    <p:extLst>
      <p:ext uri="{BB962C8B-B14F-4D97-AF65-F5344CB8AC3E}">
        <p14:creationId xmlns:p14="http://schemas.microsoft.com/office/powerpoint/2010/main" val="251441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A415-8BF9-83AD-294F-931654C0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</a:t>
            </a:r>
            <a:r>
              <a:rPr lang="en-US" dirty="0">
                <a:solidFill>
                  <a:schemeClr val="accent2"/>
                </a:solidFill>
              </a:rPr>
              <a:t>Maser Emission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6C354-7863-CFA6-BDFF-3051D113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How massive are supermassive black holes?</a:t>
            </a:r>
          </a:p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How far away are other galaxies?</a:t>
            </a:r>
          </a:p>
          <a:p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do we refine cosmological models?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What is the fate of the universe?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Geometric Measurement via </a:t>
            </a:r>
          </a:p>
          <a:p>
            <a:pPr marL="0" indent="0">
              <a:buNone/>
            </a:pPr>
            <a:r>
              <a:rPr lang="en-US" sz="2000" dirty="0"/>
              <a:t>Newtonian Physics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Masers are </a:t>
            </a:r>
            <a:r>
              <a:rPr lang="en-US" sz="2000" dirty="0">
                <a:solidFill>
                  <a:srgbClr val="C00000"/>
                </a:solidFill>
              </a:rPr>
              <a:t>extremely rare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&lt; 3.6% of surveyed galaxies are masers</a:t>
            </a:r>
          </a:p>
          <a:p>
            <a:pPr marL="0" indent="0">
              <a:buNone/>
            </a:pPr>
            <a:r>
              <a:rPr lang="en-US" sz="2000" dirty="0"/>
              <a:t>&lt; 0.7% of surveyed galaxies are masers in a disk configuration (useful)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9722C-0CF0-F657-5BEA-CFB01417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974" y="3079751"/>
            <a:ext cx="1520709" cy="138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598F2-13C1-CAC9-8CEA-3236448F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088" y="1658144"/>
            <a:ext cx="3611332" cy="468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6ECDD-FC47-D720-C4A8-595457682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094" y="2184679"/>
            <a:ext cx="1421508" cy="857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DE1DA-E1DA-BEBB-AFCD-00BC98E06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474" y="1287659"/>
            <a:ext cx="1261240" cy="11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53D60-4484-8BF7-176A-C00624AD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51" y="1027906"/>
            <a:ext cx="9125249" cy="5626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3F3B3-678B-B153-FD1B-EEAA547A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Masers?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3D90A-F0B0-8DFA-0C44-EF5E6B43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Laser in </a:t>
            </a:r>
          </a:p>
          <a:p>
            <a:pPr marL="0" indent="0">
              <a:buNone/>
            </a:pPr>
            <a:r>
              <a:rPr lang="en-US" dirty="0"/>
              <a:t>   Microwave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Emitted by hot, </a:t>
            </a:r>
          </a:p>
          <a:p>
            <a:pPr marL="0" indent="0">
              <a:buNone/>
            </a:pPr>
            <a:r>
              <a:rPr lang="en-US" dirty="0"/>
              <a:t>   high density (for space)</a:t>
            </a:r>
          </a:p>
          <a:p>
            <a:pPr marL="0" indent="0">
              <a:buNone/>
            </a:pPr>
            <a:r>
              <a:rPr lang="en-US" dirty="0"/>
              <a:t>   gas with a nearby energy source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based on energy 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3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94F0-9138-149C-C673-FF6DD4B8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53793-2ECD-3B89-3860-441508036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Masers near Star-forming areas</a:t>
            </a:r>
          </a:p>
          <a:p>
            <a:r>
              <a:rPr lang="en-US" dirty="0" err="1"/>
              <a:t>MegaMasers</a:t>
            </a:r>
            <a:r>
              <a:rPr lang="en-US" dirty="0"/>
              <a:t> (1 M x more luminous)</a:t>
            </a:r>
          </a:p>
          <a:p>
            <a:pPr lvl="1"/>
            <a:r>
              <a:rPr lang="en-US" dirty="0"/>
              <a:t>From Galaxy Centers</a:t>
            </a:r>
          </a:p>
          <a:p>
            <a:pPr lvl="1"/>
            <a:r>
              <a:rPr lang="en-US" dirty="0"/>
              <a:t>Maser Disks (Rare)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3F010-155E-D825-4003-581B2AC3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1027906"/>
            <a:ext cx="3441700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73667-10D0-25AE-4FFC-431888AA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3550443"/>
            <a:ext cx="7772400" cy="320322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6809A26-2534-6106-1DFD-1CA0B591E00E}"/>
              </a:ext>
            </a:extLst>
          </p:cNvPr>
          <p:cNvGrpSpPr/>
          <p:nvPr/>
        </p:nvGrpSpPr>
        <p:grpSpPr>
          <a:xfrm>
            <a:off x="9785989" y="2557094"/>
            <a:ext cx="921960" cy="495720"/>
            <a:chOff x="9785989" y="2557094"/>
            <a:chExt cx="92196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3499C6C-0205-E158-F5A3-FFCB711937DE}"/>
                    </a:ext>
                  </a:extLst>
                </p14:cNvPr>
                <p14:cNvContentPartPr/>
                <p14:nvPr/>
              </p14:nvContentPartPr>
              <p14:xfrm>
                <a:off x="9785989" y="2557094"/>
                <a:ext cx="863280" cy="459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3499C6C-0205-E158-F5A3-FFCB711937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70869" y="2541614"/>
                  <a:ext cx="8935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3DC806-0CD2-8461-B48D-CB6D33B9C725}"/>
                    </a:ext>
                  </a:extLst>
                </p14:cNvPr>
                <p14:cNvContentPartPr/>
                <p14:nvPr/>
              </p14:nvContentPartPr>
              <p14:xfrm>
                <a:off x="10584829" y="2948054"/>
                <a:ext cx="123120" cy="104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3DC806-0CD2-8461-B48D-CB6D33B9C7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69709" y="2932574"/>
                  <a:ext cx="15372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0932201-DCFB-A776-187E-315EE6D97ECF}"/>
                  </a:ext>
                </a:extLst>
              </p14:cNvPr>
              <p14:cNvContentPartPr/>
              <p14:nvPr/>
            </p14:nvContentPartPr>
            <p14:xfrm>
              <a:off x="7716349" y="3150734"/>
              <a:ext cx="2879280" cy="493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0932201-DCFB-A776-187E-315EE6D97E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00869" y="3135254"/>
                <a:ext cx="290988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11A6C1-F5A5-90A8-1542-B53DBEC24B41}"/>
                  </a:ext>
                </a:extLst>
              </p14:cNvPr>
              <p14:cNvContentPartPr/>
              <p14:nvPr/>
            </p14:nvContentPartPr>
            <p14:xfrm>
              <a:off x="4983949" y="3850934"/>
              <a:ext cx="1466640" cy="342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11A6C1-F5A5-90A8-1542-B53DBEC24B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68829" y="3835454"/>
                <a:ext cx="1496880" cy="37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BAF866A-5FE2-D8B9-B68A-7530938131DB}"/>
              </a:ext>
            </a:extLst>
          </p:cNvPr>
          <p:cNvGrpSpPr/>
          <p:nvPr/>
        </p:nvGrpSpPr>
        <p:grpSpPr>
          <a:xfrm>
            <a:off x="10611829" y="3121214"/>
            <a:ext cx="1116000" cy="1094400"/>
            <a:chOff x="10611829" y="3121214"/>
            <a:chExt cx="1116000" cy="10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58EB86-AA9E-BBAD-C71A-A8429729DDB1}"/>
                    </a:ext>
                  </a:extLst>
                </p14:cNvPr>
                <p14:cNvContentPartPr/>
                <p14:nvPr/>
              </p14:nvContentPartPr>
              <p14:xfrm>
                <a:off x="10611829" y="3121214"/>
                <a:ext cx="97200" cy="42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58EB86-AA9E-BBAD-C71A-A8429729DD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91309" y="3100694"/>
                  <a:ext cx="137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4B000A-F229-1118-DE63-4FD23D4B882D}"/>
                    </a:ext>
                  </a:extLst>
                </p14:cNvPr>
                <p14:cNvContentPartPr/>
                <p14:nvPr/>
              </p14:nvContentPartPr>
              <p14:xfrm>
                <a:off x="10733509" y="3136334"/>
                <a:ext cx="337320" cy="428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4B000A-F229-1118-DE63-4FD23D4B88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13349" y="3115814"/>
                  <a:ext cx="3780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6A62AD0-57CF-580F-5A33-8CDFF40DD15D}"/>
                    </a:ext>
                  </a:extLst>
                </p14:cNvPr>
                <p14:cNvContentPartPr/>
                <p14:nvPr/>
              </p14:nvContentPartPr>
              <p14:xfrm>
                <a:off x="11013949" y="3484454"/>
                <a:ext cx="713880" cy="731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6A62AD0-57CF-580F-5A33-8CDFF40DD1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98829" y="3469334"/>
                  <a:ext cx="744120" cy="76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C01DBB8-37D7-6B29-0B34-67D7909AB4A0}"/>
                  </a:ext>
                </a:extLst>
              </p14:cNvPr>
              <p14:cNvContentPartPr/>
              <p14:nvPr/>
            </p14:nvContentPartPr>
            <p14:xfrm>
              <a:off x="9179029" y="2448734"/>
              <a:ext cx="14400" cy="4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C01DBB8-37D7-6B29-0B34-67D7909AB4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63909" y="2433254"/>
                <a:ext cx="450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4880AE3-D9B6-10CF-A42E-A45E6D077870}"/>
                  </a:ext>
                </a:extLst>
              </p14:cNvPr>
              <p14:cNvContentPartPr/>
              <p14:nvPr/>
            </p14:nvContentPartPr>
            <p14:xfrm>
              <a:off x="9177949" y="2422094"/>
              <a:ext cx="244800" cy="97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4880AE3-D9B6-10CF-A42E-A45E6D07787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62469" y="2406974"/>
                <a:ext cx="27504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14BC09B-D4CE-004E-E535-B3CA61270D09}"/>
              </a:ext>
            </a:extLst>
          </p:cNvPr>
          <p:cNvGrpSpPr/>
          <p:nvPr/>
        </p:nvGrpSpPr>
        <p:grpSpPr>
          <a:xfrm>
            <a:off x="9447000" y="6268385"/>
            <a:ext cx="1018440" cy="424800"/>
            <a:chOff x="9447000" y="6268385"/>
            <a:chExt cx="101844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7455D1-DA4B-D150-5BCC-B3E95AECAAAE}"/>
                    </a:ext>
                  </a:extLst>
                </p14:cNvPr>
                <p14:cNvContentPartPr/>
                <p14:nvPr/>
              </p14:nvContentPartPr>
              <p14:xfrm>
                <a:off x="9452040" y="6329945"/>
                <a:ext cx="127800" cy="92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7455D1-DA4B-D150-5BCC-B3E95AECAA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36920" y="6314825"/>
                  <a:ext cx="158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C44AE92-AC12-31AA-5948-268422987A61}"/>
                    </a:ext>
                  </a:extLst>
                </p14:cNvPr>
                <p14:cNvContentPartPr/>
                <p14:nvPr/>
              </p14:nvContentPartPr>
              <p14:xfrm>
                <a:off x="9626280" y="6318785"/>
                <a:ext cx="129240" cy="107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C44AE92-AC12-31AA-5948-268422987A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10800" y="6303665"/>
                  <a:ext cx="159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73E2460-CCEC-E761-DF24-06E8956C39EB}"/>
                    </a:ext>
                  </a:extLst>
                </p14:cNvPr>
                <p14:cNvContentPartPr/>
                <p14:nvPr/>
              </p14:nvContentPartPr>
              <p14:xfrm>
                <a:off x="9447000" y="6493745"/>
                <a:ext cx="331200" cy="19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73E2460-CCEC-E761-DF24-06E8956C39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31520" y="6478625"/>
                  <a:ext cx="361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7FE6CA9-90C3-BE2F-F1FE-BAE1143519CE}"/>
                    </a:ext>
                  </a:extLst>
                </p14:cNvPr>
                <p14:cNvContentPartPr/>
                <p14:nvPr/>
              </p14:nvContentPartPr>
              <p14:xfrm>
                <a:off x="9515760" y="6576545"/>
                <a:ext cx="121680" cy="116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7FE6CA9-90C3-BE2F-F1FE-BAE1143519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00280" y="6561425"/>
                  <a:ext cx="152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AB8252-5D83-45B9-C6CD-AF1CB319EDF6}"/>
                    </a:ext>
                  </a:extLst>
                </p14:cNvPr>
                <p14:cNvContentPartPr/>
                <p14:nvPr/>
              </p14:nvContentPartPr>
              <p14:xfrm>
                <a:off x="9892680" y="6474665"/>
                <a:ext cx="74520" cy="5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AB8252-5D83-45B9-C6CD-AF1CB319ED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77560" y="6459545"/>
                  <a:ext cx="105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78C85A-1BAD-9CB9-3FC7-7AF9EA59FBB4}"/>
                    </a:ext>
                  </a:extLst>
                </p14:cNvPr>
                <p14:cNvContentPartPr/>
                <p14:nvPr/>
              </p14:nvContentPartPr>
              <p14:xfrm>
                <a:off x="9899880" y="6540905"/>
                <a:ext cx="77040" cy="9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78C85A-1BAD-9CB9-3FC7-7AF9EA59FB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84760" y="6525785"/>
                  <a:ext cx="107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31943D-3954-E1D0-F903-9558F2E32C33}"/>
                    </a:ext>
                  </a:extLst>
                </p14:cNvPr>
                <p14:cNvContentPartPr/>
                <p14:nvPr/>
              </p14:nvContentPartPr>
              <p14:xfrm>
                <a:off x="10134960" y="6343265"/>
                <a:ext cx="144000" cy="90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31943D-3954-E1D0-F903-9558F2E32C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19480" y="6327785"/>
                  <a:ext cx="174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7289E6-4091-ECC9-FEC8-8CFD283D06B0}"/>
                    </a:ext>
                  </a:extLst>
                </p14:cNvPr>
                <p14:cNvContentPartPr/>
                <p14:nvPr/>
              </p14:nvContentPartPr>
              <p14:xfrm>
                <a:off x="10349160" y="6268385"/>
                <a:ext cx="70920" cy="172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7289E6-4091-ECC9-FEC8-8CFD283D06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33680" y="6252905"/>
                  <a:ext cx="101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1807733-9F2A-03A6-B944-6A07862D49A5}"/>
                    </a:ext>
                  </a:extLst>
                </p14:cNvPr>
                <p14:cNvContentPartPr/>
                <p14:nvPr/>
              </p14:nvContentPartPr>
              <p14:xfrm>
                <a:off x="10395240" y="6355865"/>
                <a:ext cx="70200" cy="96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1807733-9F2A-03A6-B944-6A07862D49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79760" y="6340745"/>
                  <a:ext cx="100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4E7ED4D-A771-7B88-69E1-CF97210BCB6B}"/>
                    </a:ext>
                  </a:extLst>
                </p14:cNvPr>
                <p14:cNvContentPartPr/>
                <p14:nvPr/>
              </p14:nvContentPartPr>
              <p14:xfrm>
                <a:off x="10134600" y="6522905"/>
                <a:ext cx="329040" cy="8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4E7ED4D-A771-7B88-69E1-CF97210BCB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19120" y="6507425"/>
                  <a:ext cx="3596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E331944-E79B-73CE-F102-32242763632F}"/>
              </a:ext>
            </a:extLst>
          </p:cNvPr>
          <p:cNvGrpSpPr/>
          <p:nvPr/>
        </p:nvGrpSpPr>
        <p:grpSpPr>
          <a:xfrm>
            <a:off x="10178520" y="6596705"/>
            <a:ext cx="216720" cy="172800"/>
            <a:chOff x="10178520" y="6596705"/>
            <a:chExt cx="216720" cy="17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7FE967-DBC1-DBB3-0EC1-F6FEBA863352}"/>
                    </a:ext>
                  </a:extLst>
                </p14:cNvPr>
                <p14:cNvContentPartPr/>
                <p14:nvPr/>
              </p14:nvContentPartPr>
              <p14:xfrm>
                <a:off x="10178520" y="6596705"/>
                <a:ext cx="82800" cy="135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7FE967-DBC1-DBB3-0EC1-F6FEBA8633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63040" y="6581225"/>
                  <a:ext cx="113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D242C19-746F-99A0-D9E3-9F4A5A11C6D3}"/>
                    </a:ext>
                  </a:extLst>
                </p14:cNvPr>
                <p14:cNvContentPartPr/>
                <p14:nvPr/>
              </p14:nvContentPartPr>
              <p14:xfrm>
                <a:off x="10212000" y="6674465"/>
                <a:ext cx="61200" cy="55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D242C19-746F-99A0-D9E3-9F4A5A11C6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96880" y="6659345"/>
                  <a:ext cx="91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2A20265-E787-615C-7846-75C0A450A4DA}"/>
                    </a:ext>
                  </a:extLst>
                </p14:cNvPr>
                <p14:cNvContentPartPr/>
                <p14:nvPr/>
              </p14:nvContentPartPr>
              <p14:xfrm>
                <a:off x="10332960" y="6702185"/>
                <a:ext cx="62280" cy="67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2A20265-E787-615C-7846-75C0A450A4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17840" y="6687065"/>
                  <a:ext cx="928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940CAD-F1CB-F577-0F2E-D9BD5B86B378}"/>
              </a:ext>
            </a:extLst>
          </p:cNvPr>
          <p:cNvGrpSpPr/>
          <p:nvPr/>
        </p:nvGrpSpPr>
        <p:grpSpPr>
          <a:xfrm>
            <a:off x="10113949" y="2083334"/>
            <a:ext cx="203760" cy="554040"/>
            <a:chOff x="10113949" y="2083334"/>
            <a:chExt cx="20376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91F08C1-AE76-F490-4D50-FADD1738481C}"/>
                    </a:ext>
                  </a:extLst>
                </p14:cNvPr>
                <p14:cNvContentPartPr/>
                <p14:nvPr/>
              </p14:nvContentPartPr>
              <p14:xfrm>
                <a:off x="10113949" y="2083334"/>
                <a:ext cx="203760" cy="554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91F08C1-AE76-F490-4D50-FADD1738481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98829" y="2067854"/>
                  <a:ext cx="23436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EE90E49-AB25-3F68-298E-9D0388F1FF52}"/>
                    </a:ext>
                  </a:extLst>
                </p14:cNvPr>
                <p14:cNvContentPartPr/>
                <p14:nvPr/>
              </p14:nvContentPartPr>
              <p14:xfrm>
                <a:off x="10121509" y="2555294"/>
                <a:ext cx="129240" cy="47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EE90E49-AB25-3F68-298E-9D0388F1FF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06389" y="2540174"/>
                  <a:ext cx="15984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7713C0B-E529-E344-3A60-3D11DD6647FF}"/>
                  </a:ext>
                </a:extLst>
              </p14:cNvPr>
              <p14:cNvContentPartPr/>
              <p14:nvPr/>
            </p14:nvContentPartPr>
            <p14:xfrm>
              <a:off x="6510709" y="2053814"/>
              <a:ext cx="344880" cy="5392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7713C0B-E529-E344-3A60-3D11DD6647F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95589" y="2038334"/>
                <a:ext cx="375480" cy="56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406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58AC-757A-765A-CD44-8D0C8F29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Active Galactic Nucleus (AGN)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23EF-B5ED-D263-4072-BF71E6F9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black hole feasting at the center of a Galaxy on an accretion disk of gas and dust.</a:t>
            </a:r>
          </a:p>
          <a:p>
            <a:r>
              <a:rPr lang="en-US" dirty="0"/>
              <a:t>We know more about </a:t>
            </a:r>
            <a:r>
              <a:rPr lang="en-US" dirty="0">
                <a:solidFill>
                  <a:schemeClr val="accent1"/>
                </a:solidFill>
              </a:rPr>
              <a:t>AGN</a:t>
            </a:r>
            <a:r>
              <a:rPr lang="en-US" dirty="0"/>
              <a:t> than</a:t>
            </a:r>
          </a:p>
          <a:p>
            <a:pPr marL="457200" lvl="1" indent="0">
              <a:buNone/>
            </a:pPr>
            <a:r>
              <a:rPr lang="en-US" dirty="0"/>
              <a:t>about </a:t>
            </a:r>
            <a:r>
              <a:rPr lang="en-US" dirty="0">
                <a:solidFill>
                  <a:schemeClr val="accent2"/>
                </a:solidFill>
              </a:rPr>
              <a:t>masers</a:t>
            </a:r>
            <a:r>
              <a:rPr lang="en-US" dirty="0"/>
              <a:t>, so finding a </a:t>
            </a:r>
          </a:p>
          <a:p>
            <a:pPr marL="457200" lvl="1" indent="0">
              <a:buNone/>
            </a:pPr>
            <a:r>
              <a:rPr lang="en-US" dirty="0"/>
              <a:t>connection could help us understand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megamasers</a:t>
            </a:r>
            <a:r>
              <a:rPr lang="en-US" dirty="0">
                <a:solidFill>
                  <a:schemeClr val="accent2"/>
                </a:solidFill>
              </a:rPr>
              <a:t>’ </a:t>
            </a:r>
            <a:r>
              <a:rPr lang="en-US" dirty="0"/>
              <a:t>properties.</a:t>
            </a:r>
          </a:p>
          <a:p>
            <a:r>
              <a:rPr lang="en-US" dirty="0"/>
              <a:t>AGN Identification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5BC60-ED5A-B921-14FF-9E98FFD7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985" y="2419350"/>
            <a:ext cx="3831564" cy="185737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B57560F-39EF-D16F-D618-1525A8113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58731"/>
              </p:ext>
            </p:extLst>
          </p:nvPr>
        </p:nvGraphicFramePr>
        <p:xfrm>
          <a:off x="1393699" y="4831727"/>
          <a:ext cx="6375400" cy="1742422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011549">
                  <a:extLst>
                    <a:ext uri="{9D8B030D-6E8A-4147-A177-3AD203B41FA5}">
                      <a16:colId xmlns:a16="http://schemas.microsoft.com/office/drawing/2014/main" val="825462195"/>
                    </a:ext>
                  </a:extLst>
                </a:gridCol>
                <a:gridCol w="4363851">
                  <a:extLst>
                    <a:ext uri="{9D8B030D-6E8A-4147-A177-3AD203B41FA5}">
                      <a16:colId xmlns:a16="http://schemas.microsoft.com/office/drawing/2014/main" val="6633519"/>
                    </a:ext>
                  </a:extLst>
                </a:gridCol>
              </a:tblGrid>
              <a:tr h="44908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Xray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Mid-Infrared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(discussed by Emily McPike)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107317"/>
                  </a:ext>
                </a:extLst>
              </a:tr>
              <a:tr h="47687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Radio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Optical Spectroscopic Lines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005344"/>
                  </a:ext>
                </a:extLst>
              </a:tr>
              <a:tr h="80834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Variability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Coronal Spectroscopic Lines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60892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BF9E5C6-E0C5-AB4A-5D5A-40FBDD78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598" y="4276724"/>
            <a:ext cx="3171951" cy="2357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D7471-DF5E-7829-1E56-DC8C078968E0}"/>
              </a:ext>
            </a:extLst>
          </p:cNvPr>
          <p:cNvSpPr txBox="1"/>
          <p:nvPr/>
        </p:nvSpPr>
        <p:spPr>
          <a:xfrm>
            <a:off x="10734549" y="6433865"/>
            <a:ext cx="762000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From Ho 2008</a:t>
            </a:r>
          </a:p>
        </p:txBody>
      </p:sp>
    </p:spTree>
    <p:extLst>
      <p:ext uri="{BB962C8B-B14F-4D97-AF65-F5344CB8AC3E}">
        <p14:creationId xmlns:p14="http://schemas.microsoft.com/office/powerpoint/2010/main" val="264765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684-E9A6-8AAB-8318-2C5685A5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01C0E-C0CC-FDDD-702B-89C87EA9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68" y="1265428"/>
            <a:ext cx="9198864" cy="53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2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744C-B949-C874-BFCC-5A65D7BF5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higher percentage of</a:t>
            </a:r>
          </a:p>
          <a:p>
            <a:pPr marL="0" indent="0">
              <a:buNone/>
            </a:pPr>
            <a:r>
              <a:rPr lang="en-US" dirty="0"/>
              <a:t>Masers have coronal</a:t>
            </a:r>
          </a:p>
          <a:p>
            <a:pPr marL="0" indent="0">
              <a:buNone/>
            </a:pPr>
            <a:r>
              <a:rPr lang="en-US" dirty="0"/>
              <a:t>Lines (so are AGN) than</a:t>
            </a:r>
          </a:p>
          <a:p>
            <a:pPr marL="0" indent="0">
              <a:buNone/>
            </a:pPr>
            <a:r>
              <a:rPr lang="en-US" dirty="0"/>
              <a:t>non-masers.</a:t>
            </a:r>
          </a:p>
          <a:p>
            <a:r>
              <a:rPr lang="en-US" dirty="0"/>
              <a:t>Physical Properties</a:t>
            </a:r>
          </a:p>
          <a:p>
            <a:pPr marL="0" indent="0">
              <a:buNone/>
            </a:pPr>
            <a:r>
              <a:rPr lang="en-US" dirty="0"/>
              <a:t>associated with </a:t>
            </a:r>
          </a:p>
          <a:p>
            <a:pPr marL="0" indent="0">
              <a:buNone/>
            </a:pPr>
            <a:r>
              <a:rPr lang="en-US" dirty="0"/>
              <a:t>coronal Lines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6E9A0-BC4B-6A9F-944A-8B0AF7DB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102088"/>
            <a:ext cx="6985000" cy="30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41C93-5892-870E-67E8-B8919696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59" y="4162788"/>
            <a:ext cx="3759708" cy="2578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B7A76-4710-57FC-DC6F-500604E2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167" y="4162788"/>
            <a:ext cx="3589759" cy="2462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BFB94-9F3A-F464-07C2-42716095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Masers VS Coronal Line AGN</a:t>
            </a:r>
          </a:p>
        </p:txBody>
      </p:sp>
    </p:spTree>
    <p:extLst>
      <p:ext uri="{BB962C8B-B14F-4D97-AF65-F5344CB8AC3E}">
        <p14:creationId xmlns:p14="http://schemas.microsoft.com/office/powerpoint/2010/main" val="277620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A34D-ED69-42D7-CECC-1639CA3D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Masers VS Optical Line AGN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1B5F-BE7D-5B24-CCEA-9C28CBD2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3812731"/>
            <a:ext cx="8078714" cy="265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321C4-64DB-1775-4C33-7E4A47D05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740" y="146086"/>
            <a:ext cx="3173476" cy="631935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646BDF-8B5D-69DA-7250-B3C5056A7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22682" cy="1987106"/>
          </a:xfrm>
        </p:spPr>
        <p:txBody>
          <a:bodyPr/>
          <a:lstStyle/>
          <a:p>
            <a:r>
              <a:rPr lang="en-US" dirty="0"/>
              <a:t>Masers are concentrated in the </a:t>
            </a:r>
            <a:r>
              <a:rPr lang="en-US" dirty="0" err="1"/>
              <a:t>Seyfert</a:t>
            </a:r>
            <a:r>
              <a:rPr lang="en-US" dirty="0"/>
              <a:t> AGN area.</a:t>
            </a:r>
          </a:p>
          <a:p>
            <a:r>
              <a:rPr lang="en-US" dirty="0"/>
              <a:t>Disk Masers are almost exclusively </a:t>
            </a:r>
            <a:r>
              <a:rPr lang="en-US" dirty="0" err="1"/>
              <a:t>Seyfert</a:t>
            </a:r>
            <a:r>
              <a:rPr lang="en-US" dirty="0"/>
              <a:t> AGNs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FA604-A02E-B1C2-0DC1-71CBF832A838}"/>
              </a:ext>
            </a:extLst>
          </p:cNvPr>
          <p:cNvSpPr txBox="1"/>
          <p:nvPr/>
        </p:nvSpPr>
        <p:spPr>
          <a:xfrm>
            <a:off x="1064871" y="4977114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Star-Forming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AB6475-7E3B-6470-DD4D-EEB41CCC11D4}"/>
              </a:ext>
            </a:extLst>
          </p:cNvPr>
          <p:cNvSpPr txBox="1"/>
          <p:nvPr/>
        </p:nvSpPr>
        <p:spPr>
          <a:xfrm>
            <a:off x="3763525" y="4877086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Star-Forming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F0ED9-0159-8479-BDE8-1F760F093BD8}"/>
              </a:ext>
            </a:extLst>
          </p:cNvPr>
          <p:cNvSpPr txBox="1"/>
          <p:nvPr/>
        </p:nvSpPr>
        <p:spPr>
          <a:xfrm>
            <a:off x="6258501" y="4777058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Star-Forming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4DC6D2-DA20-33EC-E10B-D49C4E5158DB}"/>
              </a:ext>
            </a:extLst>
          </p:cNvPr>
          <p:cNvSpPr txBox="1"/>
          <p:nvPr/>
        </p:nvSpPr>
        <p:spPr>
          <a:xfrm>
            <a:off x="1518212" y="4006314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481AA-6817-C33A-3C37-80F878EE9A95}"/>
              </a:ext>
            </a:extLst>
          </p:cNvPr>
          <p:cNvSpPr txBox="1"/>
          <p:nvPr/>
        </p:nvSpPr>
        <p:spPr>
          <a:xfrm>
            <a:off x="3903895" y="3966391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Seyfert</a:t>
            </a:r>
            <a:r>
              <a:rPr lang="en-US" sz="700" dirty="0"/>
              <a:t> AGN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5B07CC-2A70-63A8-E93B-189A96A94793}"/>
              </a:ext>
            </a:extLst>
          </p:cNvPr>
          <p:cNvSpPr txBox="1"/>
          <p:nvPr/>
        </p:nvSpPr>
        <p:spPr>
          <a:xfrm>
            <a:off x="6617316" y="3903614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Seyfert</a:t>
            </a:r>
            <a:r>
              <a:rPr lang="en-US" sz="700" dirty="0"/>
              <a:t> AGN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0B452C-98E7-ED5F-B567-8AC4E6123470}"/>
              </a:ext>
            </a:extLst>
          </p:cNvPr>
          <p:cNvSpPr txBox="1"/>
          <p:nvPr/>
        </p:nvSpPr>
        <p:spPr>
          <a:xfrm>
            <a:off x="5497799" y="5171825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LINER AGN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C644C-806B-188B-4C7F-49E9E31CBF10}"/>
              </a:ext>
            </a:extLst>
          </p:cNvPr>
          <p:cNvSpPr txBox="1"/>
          <p:nvPr/>
        </p:nvSpPr>
        <p:spPr>
          <a:xfrm>
            <a:off x="7989375" y="5175038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LINER AGN</a:t>
            </a:r>
          </a:p>
        </p:txBody>
      </p:sp>
    </p:spTree>
    <p:extLst>
      <p:ext uri="{BB962C8B-B14F-4D97-AF65-F5344CB8AC3E}">
        <p14:creationId xmlns:p14="http://schemas.microsoft.com/office/powerpoint/2010/main" val="297961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02FC-3920-3A66-4BCF-5677DAB4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86808"/>
            <a:ext cx="10515600" cy="1325563"/>
          </a:xfrm>
        </p:spPr>
        <p:txBody>
          <a:bodyPr/>
          <a:lstStyle/>
          <a:p>
            <a:r>
              <a:rPr lang="en-US" dirty="0"/>
              <a:t>Masers VS Cosmic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249CD-22A7-78EE-23B4-81AEC19D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9" y="1340490"/>
            <a:ext cx="3881559" cy="3027616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4E2D119-6748-736C-24A6-014AF7050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821174"/>
              </p:ext>
            </p:extLst>
          </p:nvPr>
        </p:nvGraphicFramePr>
        <p:xfrm>
          <a:off x="4598704" y="1412371"/>
          <a:ext cx="686104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016">
                  <a:extLst>
                    <a:ext uri="{9D8B030D-6E8A-4147-A177-3AD203B41FA5}">
                      <a16:colId xmlns:a16="http://schemas.microsoft.com/office/drawing/2014/main" val="2009709622"/>
                    </a:ext>
                  </a:extLst>
                </a:gridCol>
                <a:gridCol w="2287016">
                  <a:extLst>
                    <a:ext uri="{9D8B030D-6E8A-4147-A177-3AD203B41FA5}">
                      <a16:colId xmlns:a16="http://schemas.microsoft.com/office/drawing/2014/main" val="1586884653"/>
                    </a:ext>
                  </a:extLst>
                </a:gridCol>
                <a:gridCol w="2287016">
                  <a:extLst>
                    <a:ext uri="{9D8B030D-6E8A-4147-A177-3AD203B41FA5}">
                      <a16:colId xmlns:a16="http://schemas.microsoft.com/office/drawing/2014/main" val="3580145166"/>
                    </a:ext>
                  </a:extLst>
                </a:gridCol>
              </a:tblGrid>
              <a:tr h="3385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Non-masers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93596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44.4% +/- 10.9%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48.7% +/- 1.8%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414184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18.5% +/- 6.4%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20.9% +/- 1.1%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54769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27.8% +/- 8.1%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19.0% +/- 1.0%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17437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9.3% +/- 4.3%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11.3% +/- 0.8%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7032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74BAA1D0-7A75-E1E7-E59F-C9C47B8D9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328" y="3429000"/>
            <a:ext cx="72898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3EAAB2-DDCC-F86D-3823-704AA9A62BFE}"/>
              </a:ext>
            </a:extLst>
          </p:cNvPr>
          <p:cNvSpPr txBox="1"/>
          <p:nvPr/>
        </p:nvSpPr>
        <p:spPr>
          <a:xfrm>
            <a:off x="3484509" y="4241148"/>
            <a:ext cx="100700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From </a:t>
            </a:r>
            <a:r>
              <a:rPr lang="en-US" sz="1050" dirty="0" err="1"/>
              <a:t>Pontzen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7954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F2B2E"/>
      </a:dk1>
      <a:lt1>
        <a:srgbClr val="FEFFFF"/>
      </a:lt1>
      <a:dk2>
        <a:srgbClr val="808080"/>
      </a:dk2>
      <a:lt2>
        <a:srgbClr val="FEFFFF"/>
      </a:lt2>
      <a:accent1>
        <a:srgbClr val="01C0FE"/>
      </a:accent1>
      <a:accent2>
        <a:srgbClr val="FC7D00"/>
      </a:accent2>
      <a:accent3>
        <a:srgbClr val="A9A6A8"/>
      </a:accent3>
      <a:accent4>
        <a:srgbClr val="FFB100"/>
      </a:accent4>
      <a:accent5>
        <a:srgbClr val="5B9BD5"/>
      </a:accent5>
      <a:accent6>
        <a:srgbClr val="03FA03"/>
      </a:accent6>
      <a:hlink>
        <a:srgbClr val="0C79AC"/>
      </a:hlink>
      <a:folHlink>
        <a:srgbClr val="AC564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362</TotalTime>
  <Words>688</Words>
  <Application>Microsoft Macintosh PowerPoint</Application>
  <PresentationFormat>Widescreen</PresentationFormat>
  <Paragraphs>103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Probing the AGN Nature of Maser Galaxy Hosts</vt:lpstr>
      <vt:lpstr>Why do we care about Maser Emission?</vt:lpstr>
      <vt:lpstr>What are Masers?</vt:lpstr>
      <vt:lpstr>Types of Masers</vt:lpstr>
      <vt:lpstr>Active Galactic Nucleus (AGN)</vt:lpstr>
      <vt:lpstr>The Data</vt:lpstr>
      <vt:lpstr>Masers VS Coronal Line AGN</vt:lpstr>
      <vt:lpstr>Masers VS Optical Line AGN</vt:lpstr>
      <vt:lpstr>Masers VS Cosmic Environment</vt:lpstr>
      <vt:lpstr>Conclusions</vt:lpstr>
      <vt:lpstr>References</vt:lpstr>
      <vt:lpstr>Thanks To: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Probing the AGN Nature of Maser Galaxy Hosts</dc:title>
  <dc:creator>Gaudeor Rudmin</dc:creator>
  <cp:lastModifiedBy>Gaudeor Rudmin</cp:lastModifiedBy>
  <cp:revision>8</cp:revision>
  <dcterms:created xsi:type="dcterms:W3CDTF">2023-07-25T16:16:42Z</dcterms:created>
  <dcterms:modified xsi:type="dcterms:W3CDTF">2023-07-25T22:18:54Z</dcterms:modified>
</cp:coreProperties>
</file>